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41"/>
  </p:notesMasterIdLst>
  <p:sldIdLst>
    <p:sldId id="864" r:id="rId4"/>
    <p:sldId id="1289" r:id="rId5"/>
    <p:sldId id="865" r:id="rId6"/>
    <p:sldId id="866" r:id="rId7"/>
    <p:sldId id="867" r:id="rId8"/>
    <p:sldId id="670" r:id="rId9"/>
    <p:sldId id="671" r:id="rId10"/>
    <p:sldId id="672" r:id="rId11"/>
    <p:sldId id="673" r:id="rId12"/>
    <p:sldId id="674" r:id="rId13"/>
    <p:sldId id="256" r:id="rId14"/>
    <p:sldId id="1192" r:id="rId15"/>
    <p:sldId id="1193" r:id="rId16"/>
    <p:sldId id="1194" r:id="rId17"/>
    <p:sldId id="1195" r:id="rId18"/>
    <p:sldId id="1196" r:id="rId19"/>
    <p:sldId id="1198" r:id="rId20"/>
    <p:sldId id="1199" r:id="rId21"/>
    <p:sldId id="1200" r:id="rId22"/>
    <p:sldId id="654" r:id="rId23"/>
    <p:sldId id="1201" r:id="rId24"/>
    <p:sldId id="1803" r:id="rId25"/>
    <p:sldId id="1246" r:id="rId26"/>
    <p:sldId id="1247" r:id="rId27"/>
    <p:sldId id="1203" r:id="rId28"/>
    <p:sldId id="1204" r:id="rId29"/>
    <p:sldId id="1205" r:id="rId30"/>
    <p:sldId id="1206" r:id="rId31"/>
    <p:sldId id="1439" r:id="rId32"/>
    <p:sldId id="1208" r:id="rId33"/>
    <p:sldId id="1802" r:id="rId34"/>
    <p:sldId id="1209" r:id="rId35"/>
    <p:sldId id="1437" r:id="rId36"/>
    <p:sldId id="1210" r:id="rId37"/>
    <p:sldId id="1211" r:id="rId38"/>
    <p:sldId id="1438" r:id="rId39"/>
    <p:sldId id="84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75B4D-6677-4DE6-A618-022AB4C526B4}" v="4" dt="2025-08-15T00:17:21.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2" d="100"/>
          <a:sy n="52" d="100"/>
        </p:scale>
        <p:origin x="138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Kelly" userId="52084c2d4f625cee" providerId="LiveId" clId="{0C975B4D-6677-4DE6-A618-022AB4C526B4}"/>
    <pc:docChg chg="custSel addSld delSld modSld sldOrd">
      <pc:chgData name="Dave Kelly" userId="52084c2d4f625cee" providerId="LiveId" clId="{0C975B4D-6677-4DE6-A618-022AB4C526B4}" dt="2025-08-15T00:17:21.650" v="107" actId="14826"/>
      <pc:docMkLst>
        <pc:docMk/>
      </pc:docMkLst>
      <pc:sldChg chg="add">
        <pc:chgData name="Dave Kelly" userId="52084c2d4f625cee" providerId="LiveId" clId="{0C975B4D-6677-4DE6-A618-022AB4C526B4}" dt="2025-08-14T23:57:44.566" v="86"/>
        <pc:sldMkLst>
          <pc:docMk/>
          <pc:sldMk cId="1130415390" sldId="256"/>
        </pc:sldMkLst>
      </pc:sldChg>
      <pc:sldChg chg="modSp mod">
        <pc:chgData name="Dave Kelly" userId="52084c2d4f625cee" providerId="LiveId" clId="{0C975B4D-6677-4DE6-A618-022AB4C526B4}" dt="2025-08-15T00:05:55.138" v="94" actId="6549"/>
        <pc:sldMkLst>
          <pc:docMk/>
          <pc:sldMk cId="947320178" sldId="845"/>
        </pc:sldMkLst>
        <pc:spChg chg="mod">
          <ac:chgData name="Dave Kelly" userId="52084c2d4f625cee" providerId="LiveId" clId="{0C975B4D-6677-4DE6-A618-022AB4C526B4}" dt="2025-08-15T00:05:55.138" v="94" actId="6549"/>
          <ac:spMkLst>
            <pc:docMk/>
            <pc:sldMk cId="947320178" sldId="845"/>
            <ac:spMk id="2" creationId="{C2F0AE17-BC84-4B42-9578-BC32FF9AF0DA}"/>
          </ac:spMkLst>
        </pc:spChg>
      </pc:sldChg>
      <pc:sldChg chg="modSp mod">
        <pc:chgData name="Dave Kelly" userId="52084c2d4f625cee" providerId="LiveId" clId="{0C975B4D-6677-4DE6-A618-022AB4C526B4}" dt="2025-08-14T23:56:19.922" v="85" actId="255"/>
        <pc:sldMkLst>
          <pc:docMk/>
          <pc:sldMk cId="288430801" sldId="864"/>
        </pc:sldMkLst>
        <pc:spChg chg="mod">
          <ac:chgData name="Dave Kelly" userId="52084c2d4f625cee" providerId="LiveId" clId="{0C975B4D-6677-4DE6-A618-022AB4C526B4}" dt="2025-08-14T23:56:04.430" v="83" actId="20577"/>
          <ac:spMkLst>
            <pc:docMk/>
            <pc:sldMk cId="288430801" sldId="864"/>
            <ac:spMk id="3074" creationId="{00000000-0000-0000-0000-000000000000}"/>
          </ac:spMkLst>
        </pc:spChg>
        <pc:spChg chg="mod">
          <ac:chgData name="Dave Kelly" userId="52084c2d4f625cee" providerId="LiveId" clId="{0C975B4D-6677-4DE6-A618-022AB4C526B4}" dt="2025-08-14T23:56:19.922" v="85" actId="255"/>
          <ac:spMkLst>
            <pc:docMk/>
            <pc:sldMk cId="288430801" sldId="864"/>
            <ac:spMk id="68611" creationId="{00000000-0000-0000-0000-000000000000}"/>
          </ac:spMkLst>
        </pc:spChg>
      </pc:sldChg>
      <pc:sldChg chg="modSp mod">
        <pc:chgData name="Dave Kelly" userId="52084c2d4f625cee" providerId="LiveId" clId="{0C975B4D-6677-4DE6-A618-022AB4C526B4}" dt="2025-08-15T00:17:21.650" v="107" actId="14826"/>
        <pc:sldMkLst>
          <pc:docMk/>
          <pc:sldMk cId="2298789044" sldId="1289"/>
        </pc:sldMkLst>
        <pc:spChg chg="mod">
          <ac:chgData name="Dave Kelly" userId="52084c2d4f625cee" providerId="LiveId" clId="{0C975B4D-6677-4DE6-A618-022AB4C526B4}" dt="2025-08-15T00:16:57.506" v="105" actId="27636"/>
          <ac:spMkLst>
            <pc:docMk/>
            <pc:sldMk cId="2298789044" sldId="1289"/>
            <ac:spMk id="3" creationId="{97922B88-03EE-4154-97E9-2F3E7A5C5D72}"/>
          </ac:spMkLst>
        </pc:spChg>
        <pc:picChg chg="mod">
          <ac:chgData name="Dave Kelly" userId="52084c2d4f625cee" providerId="LiveId" clId="{0C975B4D-6677-4DE6-A618-022AB4C526B4}" dt="2025-08-15T00:17:21.650" v="107" actId="14826"/>
          <ac:picMkLst>
            <pc:docMk/>
            <pc:sldMk cId="2298789044" sldId="1289"/>
            <ac:picMk id="5" creationId="{50320964-25CF-4E4D-8AB4-148E7B804E14}"/>
          </ac:picMkLst>
        </pc:picChg>
      </pc:sldChg>
      <pc:sldChg chg="add ord">
        <pc:chgData name="Dave Kelly" userId="52084c2d4f625cee" providerId="LiveId" clId="{0C975B4D-6677-4DE6-A618-022AB4C526B4}" dt="2025-08-15T00:05:24.649" v="89"/>
        <pc:sldMkLst>
          <pc:docMk/>
          <pc:sldMk cId="3928798200" sldId="1803"/>
        </pc:sldMkLst>
      </pc:sldChg>
      <pc:sldChg chg="del">
        <pc:chgData name="Dave Kelly" userId="52084c2d4f625cee" providerId="LiveId" clId="{0C975B4D-6677-4DE6-A618-022AB4C526B4}" dt="2025-08-14T23:54:44.973" v="0" actId="2696"/>
        <pc:sldMkLst>
          <pc:docMk/>
          <pc:sldMk cId="3978877798" sldId="18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0290B-3C0D-4801-A2E8-D51F10637370}"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A8B75-B053-499C-9402-BBBD9DB99492}" type="slidenum">
              <a:rPr lang="en-US" smtClean="0"/>
              <a:t>‹#›</a:t>
            </a:fld>
            <a:endParaRPr lang="en-US"/>
          </a:p>
        </p:txBody>
      </p:sp>
    </p:spTree>
    <p:extLst>
      <p:ext uri="{BB962C8B-B14F-4D97-AF65-F5344CB8AC3E}">
        <p14:creationId xmlns:p14="http://schemas.microsoft.com/office/powerpoint/2010/main" val="73473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C2966B-665E-49E1-830F-6FD845AEEED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charset="0"/>
              <a:cs typeface="Arial" charset="0"/>
            </a:endParaRPr>
          </a:p>
        </p:txBody>
      </p:sp>
    </p:spTree>
    <p:extLst>
      <p:ext uri="{BB962C8B-B14F-4D97-AF65-F5344CB8AC3E}">
        <p14:creationId xmlns:p14="http://schemas.microsoft.com/office/powerpoint/2010/main" val="423127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57210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grpSp>
        <p:nvGrpSpPr>
          <p:cNvPr id="5" name="Group 65"/>
          <p:cNvGrpSpPr>
            <a:grpSpLocks/>
          </p:cNvGrpSpPr>
          <p:nvPr/>
        </p:nvGrpSpPr>
        <p:grpSpPr bwMode="auto">
          <a:xfrm>
            <a:off x="6021917" y="993775"/>
            <a:ext cx="2461683" cy="153035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grpSp>
      <p:sp>
        <p:nvSpPr>
          <p:cNvPr id="2" name="Title 1"/>
          <p:cNvSpPr>
            <a:spLocks noGrp="1"/>
          </p:cNvSpPr>
          <p:nvPr>
            <p:ph type="title"/>
          </p:nvPr>
        </p:nvSpPr>
        <p:spPr>
          <a:xfrm>
            <a:off x="1345925" y="1387058"/>
            <a:ext cx="4397271"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345924" y="2500312"/>
            <a:ext cx="4397272" cy="253020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rtlCol="0">
            <a:normAutofit/>
          </a:bodyPr>
          <a:lstStyle/>
          <a:p>
            <a:pPr lvl="0"/>
            <a:r>
              <a:rPr lang="en-US" noProof="0"/>
              <a:t>Click icon to add picture</a:t>
            </a:r>
          </a:p>
        </p:txBody>
      </p:sp>
      <p:sp>
        <p:nvSpPr>
          <p:cNvPr id="14" name="Date Placeholder 4"/>
          <p:cNvSpPr>
            <a:spLocks noGrp="1"/>
          </p:cNvSpPr>
          <p:nvPr>
            <p:ph type="dt" sz="half" idx="15"/>
          </p:nvPr>
        </p:nvSpPr>
        <p:spPr/>
        <p:txBody>
          <a:bodyPr/>
          <a:lstStyle>
            <a:lvl1pPr fontAlgn="base">
              <a:spcBef>
                <a:spcPct val="0"/>
              </a:spcBef>
              <a:spcAft>
                <a:spcPct val="0"/>
              </a:spcAft>
              <a:defRPr>
                <a:latin typeface="Arial" pitchFamily="34" charset="0"/>
                <a:cs typeface="Arial" pitchFamily="34" charset="0"/>
              </a:defRPr>
            </a:lvl1pPr>
          </a:lstStyle>
          <a:p>
            <a:pPr>
              <a:defRPr/>
            </a:pPr>
            <a:fld id="{64DDD805-F5AE-4150-A7B6-E26A0E25EC2D}" type="datetimeFigureOut">
              <a:rPr lang="en-US"/>
              <a:pPr>
                <a:defRPr/>
              </a:pPr>
              <a:t>8/14/2025</a:t>
            </a:fld>
            <a:endParaRPr lang="en-US"/>
          </a:p>
        </p:txBody>
      </p:sp>
      <p:sp>
        <p:nvSpPr>
          <p:cNvPr id="15" name="Footer Placeholder 5"/>
          <p:cNvSpPr>
            <a:spLocks noGrp="1"/>
          </p:cNvSpPr>
          <p:nvPr>
            <p:ph type="ftr" sz="quarter" idx="16"/>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16" name="Slide Number Placeholder 6"/>
          <p:cNvSpPr>
            <a:spLocks noGrp="1"/>
          </p:cNvSpPr>
          <p:nvPr>
            <p:ph type="sldNum" sz="quarter" idx="17"/>
          </p:nvPr>
        </p:nvSpPr>
        <p:spPr/>
        <p:txBody>
          <a:bodyPr/>
          <a:lstStyle>
            <a:lvl1pPr fontAlgn="base">
              <a:spcBef>
                <a:spcPct val="0"/>
              </a:spcBef>
              <a:spcAft>
                <a:spcPct val="0"/>
              </a:spcAft>
              <a:defRPr>
                <a:latin typeface="Arial" pitchFamily="34" charset="0"/>
                <a:cs typeface="Arial" pitchFamily="34" charset="0"/>
              </a:defRPr>
            </a:lvl1pPr>
          </a:lstStyle>
          <a:p>
            <a:pPr>
              <a:defRPr/>
            </a:pPr>
            <a:fld id="{5E1A1939-86CE-47EF-A1B3-BE8171B10508}" type="slidenum">
              <a:rPr lang="en-US"/>
              <a:pPr>
                <a:defRPr/>
              </a:pPr>
              <a:t>‹#›</a:t>
            </a:fld>
            <a:endParaRPr lang="en-US"/>
          </a:p>
        </p:txBody>
      </p:sp>
    </p:spTree>
    <p:extLst>
      <p:ext uri="{BB962C8B-B14F-4D97-AF65-F5344CB8AC3E}">
        <p14:creationId xmlns:p14="http://schemas.microsoft.com/office/powerpoint/2010/main" val="212260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5067" y="228600"/>
            <a:ext cx="9889067" cy="1219200"/>
          </a:xfrm>
        </p:spPr>
        <p:txBody>
          <a:bodyPr/>
          <a:lstStyle/>
          <a:p>
            <a:r>
              <a:rPr lang="en-US"/>
              <a:t>Click to edit Master title style</a:t>
            </a:r>
          </a:p>
        </p:txBody>
      </p:sp>
      <p:sp>
        <p:nvSpPr>
          <p:cNvPr id="3" name="Table Placeholder 2"/>
          <p:cNvSpPr>
            <a:spLocks noGrp="1"/>
          </p:cNvSpPr>
          <p:nvPr>
            <p:ph type="tbl" idx="1"/>
          </p:nvPr>
        </p:nvSpPr>
        <p:spPr>
          <a:xfrm>
            <a:off x="2015067" y="1600200"/>
            <a:ext cx="9889067" cy="5068888"/>
          </a:xfrm>
        </p:spPr>
        <p:txBody>
          <a:bodyPr/>
          <a:lstStyle/>
          <a:p>
            <a:pPr lvl="0"/>
            <a:endParaRPr lang="en-US" noProof="0"/>
          </a:p>
        </p:txBody>
      </p:sp>
    </p:spTree>
    <p:extLst>
      <p:ext uri="{BB962C8B-B14F-4D97-AF65-F5344CB8AC3E}">
        <p14:creationId xmlns:p14="http://schemas.microsoft.com/office/powerpoint/2010/main" val="301547833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366525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331483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238621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126875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279640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200350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805813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405497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1667681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730959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6193536" y="2679192"/>
            <a:ext cx="5096256" cy="344728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6DCAC808-5E8C-402A-8B92-61F9116ADC25}"/>
              </a:ext>
            </a:extLst>
          </p:cNvPr>
          <p:cNvSpPr>
            <a:spLocks noGrp="1"/>
          </p:cNvSpPr>
          <p:nvPr>
            <p:ph type="dt" sz="half" idx="15"/>
          </p:nvPr>
        </p:nvSpPr>
        <p:spPr/>
        <p:txBody>
          <a:bodyPr/>
          <a:lstStyle>
            <a:lvl1pPr>
              <a:defRPr/>
            </a:lvl1pPr>
          </a:lstStyle>
          <a:p>
            <a:pPr>
              <a:defRPr/>
            </a:pPr>
            <a:fld id="{4768C60D-F9A5-46CB-8534-43E984CC2AFD}" type="datetime4">
              <a:rPr lang="en-US"/>
              <a:pPr>
                <a:defRPr/>
              </a:pPr>
              <a:t>August 14, 2025</a:t>
            </a:fld>
            <a:endParaRPr lang="en-US"/>
          </a:p>
        </p:txBody>
      </p:sp>
      <p:sp>
        <p:nvSpPr>
          <p:cNvPr id="6" name="Footer Placeholder 4">
            <a:extLst>
              <a:ext uri="{FF2B5EF4-FFF2-40B4-BE49-F238E27FC236}">
                <a16:creationId xmlns:a16="http://schemas.microsoft.com/office/drawing/2014/main" id="{894EC02F-066A-459D-896C-35E230C27D26}"/>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E4D9E3-3E6F-4912-9D64-9A32933188D1}"/>
              </a:ext>
            </a:extLst>
          </p:cNvPr>
          <p:cNvSpPr>
            <a:spLocks noGrp="1"/>
          </p:cNvSpPr>
          <p:nvPr>
            <p:ph type="sldNum" sz="quarter" idx="17"/>
          </p:nvPr>
        </p:nvSpPr>
        <p:spPr/>
        <p:txBody>
          <a:bodyPr/>
          <a:lstStyle>
            <a:lvl1pPr>
              <a:defRPr/>
            </a:lvl1pPr>
          </a:lstStyle>
          <a:p>
            <a:pPr>
              <a:defRPr/>
            </a:pPr>
            <a:fld id="{95256979-4DAB-4685-9CE2-1E0D45D4D2D2}" type="slidenum">
              <a:rPr lang="en-US" altLang="en-US"/>
              <a:pPr>
                <a:defRPr/>
              </a:pPr>
              <a:t>‹#›</a:t>
            </a:fld>
            <a:endParaRPr lang="en-US" altLang="en-US"/>
          </a:p>
        </p:txBody>
      </p:sp>
    </p:spTree>
    <p:extLst>
      <p:ext uri="{BB962C8B-B14F-4D97-AF65-F5344CB8AC3E}">
        <p14:creationId xmlns:p14="http://schemas.microsoft.com/office/powerpoint/2010/main" val="427610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DA18-8E41-8A84-9637-CC13D590F2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4D758-9E68-DAE1-4F1C-94F0AE73D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E3763-0B70-3ACE-2F80-6DC4D17784AE}"/>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D5F40A0D-173F-9DD4-6FCE-974712AC2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D397-2676-719C-1134-0C129F3971A8}"/>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1477008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B71E-1AA3-B9D8-F9D4-D9D4414AF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2A914-1F52-899B-8BF3-0050CEE94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8AA4F-4B70-A271-C8F1-D60C62E23EE3}"/>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69F48535-085F-DBB6-19F1-DC2440251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8E83F-F170-B192-5AEF-EF5865529F75}"/>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3080155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9567-E576-6E4D-AC8D-626C3E811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62B584-6741-6B14-1EAA-B6E838D09A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CFAE8-CA8E-0C2B-939E-D981589A40C3}"/>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D3CC5642-E75A-49BB-577F-0A1EB80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40983-510B-A821-AB9E-894F4C7E5204}"/>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330162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8744-492A-4A5E-3316-366537A8A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B3DA1-3DBE-3407-E2DD-4662CEFF9B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21A2B4-4D91-AC29-CB7B-170AB1D10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31894-A12C-B539-96C6-E7AB8A748507}"/>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6" name="Footer Placeholder 5">
            <a:extLst>
              <a:ext uri="{FF2B5EF4-FFF2-40B4-BE49-F238E27FC236}">
                <a16:creationId xmlns:a16="http://schemas.microsoft.com/office/drawing/2014/main" id="{4621AF4E-6FF2-2BA9-03C7-38A2EE46C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3F982-2DE1-B8B0-4D6B-8941EA1B0C7F}"/>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4191521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634D-F320-64BE-E89B-BEAB8AB824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E41D7-F512-33AA-7591-911578E39D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EA9B3-1198-9928-DE24-11ADB8437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207127-630B-E4C9-CA7A-2A80AD383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E31E8-809A-3D80-18D1-FC6ED8396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62E501-8942-E2F6-0A0B-DA61C1CB6C84}"/>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8" name="Footer Placeholder 7">
            <a:extLst>
              <a:ext uri="{FF2B5EF4-FFF2-40B4-BE49-F238E27FC236}">
                <a16:creationId xmlns:a16="http://schemas.microsoft.com/office/drawing/2014/main" id="{1010AFAE-A3AB-45DC-5B85-6D24CD8340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37F1A-19EB-32D0-3936-02645DE9F73E}"/>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3528026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81D4-4E32-A31D-FC6A-FDD9709D8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ADC921-3302-1C25-C549-AE7CCB404D4B}"/>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4" name="Footer Placeholder 3">
            <a:extLst>
              <a:ext uri="{FF2B5EF4-FFF2-40B4-BE49-F238E27FC236}">
                <a16:creationId xmlns:a16="http://schemas.microsoft.com/office/drawing/2014/main" id="{DCFE407E-3E70-5FE9-8AF0-4EAB48A47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CD3B08-0EF0-BB1C-0F0B-EA2B35989D8F}"/>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3936890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33805-2FA4-EBC5-D2E9-2278FCD54A48}"/>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3" name="Footer Placeholder 2">
            <a:extLst>
              <a:ext uri="{FF2B5EF4-FFF2-40B4-BE49-F238E27FC236}">
                <a16:creationId xmlns:a16="http://schemas.microsoft.com/office/drawing/2014/main" id="{40DC7BAC-0851-9F96-C518-3C32B5F49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2F3EC1-0ED1-C714-45CC-F2C25744CA61}"/>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380716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A89A-7658-C448-4BBC-5F24A07AD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6CA65F-B917-8953-13CB-72361F79C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0AC56-C051-C8D5-CF72-B1E9D4232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83664-5585-9726-4780-A429CF53F2BB}"/>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6" name="Footer Placeholder 5">
            <a:extLst>
              <a:ext uri="{FF2B5EF4-FFF2-40B4-BE49-F238E27FC236}">
                <a16:creationId xmlns:a16="http://schemas.microsoft.com/office/drawing/2014/main" id="{066A361A-EA3C-043B-F6D6-947EEBCD1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E9A0C-39B8-4C77-190A-DD908AEA2016}"/>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14254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6F1391-1795-4CCA-8862-7B888D312DDC}"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325930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6CE-C66A-032B-A8D7-C345F7DAE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A89BD-9C84-95F1-94C7-B6ABB65E6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CEDDC-EEA6-D653-7200-995FD8106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B4EED-9657-1E2B-920B-3CCE0C001607}"/>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6" name="Footer Placeholder 5">
            <a:extLst>
              <a:ext uri="{FF2B5EF4-FFF2-40B4-BE49-F238E27FC236}">
                <a16:creationId xmlns:a16="http://schemas.microsoft.com/office/drawing/2014/main" id="{0B79D0C6-0BB8-3B38-EE67-7D4571A3C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EC9C6-10ED-59DB-C015-663897B0410D}"/>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156828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5A87-1E4D-9507-C0D4-2EDE2C5F7B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39F0A-C83A-8BD1-FD43-EA1599C052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B4650-686A-C2A2-E84A-A31F83CA99FF}"/>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6EEC61F1-3624-29A0-55EE-7E25935E8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54472-BB06-8AC6-A67B-84004FDBABDD}"/>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800765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C85F0-97A5-FA70-4904-4E0A578B3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66395-4EEC-4D3F-1978-8CC806448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0AFBD-5C05-7E60-004B-0B097C14AED8}"/>
              </a:ext>
            </a:extLst>
          </p:cNvPr>
          <p:cNvSpPr>
            <a:spLocks noGrp="1"/>
          </p:cNvSpPr>
          <p:nvPr>
            <p:ph type="dt" sz="half" idx="10"/>
          </p:nvPr>
        </p:nvSpPr>
        <p:spPr/>
        <p:txBody>
          <a:body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A14A52DE-5DAA-2E39-DE4A-2573268B2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FC6C0-6EC0-81DC-2609-245ABB345836}"/>
              </a:ext>
            </a:extLst>
          </p:cNvPr>
          <p:cNvSpPr>
            <a:spLocks noGrp="1"/>
          </p:cNvSpPr>
          <p:nvPr>
            <p:ph type="sldNum" sz="quarter" idx="12"/>
          </p:nvPr>
        </p:nvSpPr>
        <p:spPr/>
        <p:txBody>
          <a:bodyPr/>
          <a:lstStyle/>
          <a:p>
            <a:fld id="{3B0B7866-89C3-49E2-9BE7-5EC6FED8ABD1}" type="slidenum">
              <a:rPr lang="en-US" smtClean="0"/>
              <a:t>‹#›</a:t>
            </a:fld>
            <a:endParaRPr lang="en-US"/>
          </a:p>
        </p:txBody>
      </p:sp>
    </p:spTree>
    <p:extLst>
      <p:ext uri="{BB962C8B-B14F-4D97-AF65-F5344CB8AC3E}">
        <p14:creationId xmlns:p14="http://schemas.microsoft.com/office/powerpoint/2010/main" val="19191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98746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66F1391-1795-4CCA-8862-7B888D312DDC}" type="datetimeFigureOut">
              <a:rPr lang="en-US" smtClean="0"/>
              <a:t>8/14/2025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74917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66F1391-1795-4CCA-8862-7B888D312DDC}" type="datetimeFigureOut">
              <a:rPr lang="en-US" smtClean="0"/>
              <a:t>8/14/2025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172088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6F1391-1795-4CCA-8862-7B888D312DDC}"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95077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117896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6F1391-1795-4CCA-8862-7B888D312DDC}" type="datetimeFigureOut">
              <a:rPr lang="en-US" smtClean="0"/>
              <a:t>8/14/2025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4242C71-13B4-4D8E-AC5F-ADCED79D7FB2}" type="slidenum">
              <a:rPr lang="en-US" smtClean="0"/>
              <a:t>‹#›</a:t>
            </a:fld>
            <a:endParaRPr lang="en-US"/>
          </a:p>
        </p:txBody>
      </p:sp>
    </p:spTree>
    <p:extLst>
      <p:ext uri="{BB962C8B-B14F-4D97-AF65-F5344CB8AC3E}">
        <p14:creationId xmlns:p14="http://schemas.microsoft.com/office/powerpoint/2010/main" val="18863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66F1391-1795-4CCA-8862-7B888D312DDC}" type="datetimeFigureOut">
              <a:rPr lang="en-US" smtClean="0"/>
              <a:t>8/14/2025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1">
                    <a:lumMod val="65000"/>
                  </a:schemeClr>
                </a:solidFill>
              </a:defRPr>
            </a:lvl1pPr>
          </a:lstStyle>
          <a:p>
            <a:r>
              <a:rPr lang="en-US" dirty="0"/>
              <a:t>@DaveGonzoKelly</a:t>
            </a:r>
          </a:p>
        </p:txBody>
      </p:sp>
    </p:spTree>
    <p:extLst>
      <p:ext uri="{BB962C8B-B14F-4D97-AF65-F5344CB8AC3E}">
        <p14:creationId xmlns:p14="http://schemas.microsoft.com/office/powerpoint/2010/main" val="2284799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461963" indent="-461963" algn="l" defTabSz="914400" rtl="0" eaLnBrk="1" latinLnBrk="0" hangingPunct="1">
        <a:lnSpc>
          <a:spcPct val="90000"/>
        </a:lnSpc>
        <a:spcBef>
          <a:spcPts val="1200"/>
        </a:spcBef>
        <a:buClr>
          <a:schemeClr val="accent1"/>
        </a:buClr>
        <a:buFont typeface="Wingdings 2" pitchFamily="18" charset="2"/>
        <a:buChar char=""/>
        <a:defRPr sz="2400" kern="1200">
          <a:solidFill>
            <a:schemeClr val="tx1">
              <a:lumMod val="65000"/>
              <a:lumOff val="35000"/>
            </a:schemeClr>
          </a:solidFill>
          <a:latin typeface="+mn-lt"/>
          <a:ea typeface="+mn-ea"/>
          <a:cs typeface="+mn-cs"/>
        </a:defRPr>
      </a:lvl1pPr>
      <a:lvl2pPr marL="914400" indent="-452438"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376363" indent="-461963"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828800" indent="-452438"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290763" indent="-461963"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0">
            <a:extLst>
              <a:ext uri="{FF2B5EF4-FFF2-40B4-BE49-F238E27FC236}">
                <a16:creationId xmlns:a16="http://schemas.microsoft.com/office/drawing/2014/main" id="{E9DC0FD7-9079-45B2-9A17-3898DD2F0B4C}"/>
              </a:ext>
            </a:extLst>
          </p:cNvPr>
          <p:cNvSpPr txBox="1">
            <a:spLocks/>
          </p:cNvSpPr>
          <p:nvPr userDrawn="1"/>
        </p:nvSpPr>
        <p:spPr>
          <a:xfrm>
            <a:off x="1" y="6096000"/>
            <a:ext cx="12192000" cy="761999"/>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@DaveGonzoKelly</a:t>
            </a:r>
          </a:p>
        </p:txBody>
      </p:sp>
    </p:spTree>
    <p:extLst>
      <p:ext uri="{BB962C8B-B14F-4D97-AF65-F5344CB8AC3E}">
        <p14:creationId xmlns:p14="http://schemas.microsoft.com/office/powerpoint/2010/main" val="4210663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461963" indent="-461963" algn="l" defTabSz="914400" rtl="0" eaLnBrk="1" latinLnBrk="0" hangingPunct="1">
        <a:lnSpc>
          <a:spcPct val="90000"/>
        </a:lnSpc>
        <a:spcBef>
          <a:spcPts val="1200"/>
        </a:spcBef>
        <a:buClr>
          <a:schemeClr val="accent1"/>
        </a:buClr>
        <a:buFont typeface="Wingdings 2" pitchFamily="18" charset="2"/>
        <a:buChar char=""/>
        <a:defRPr sz="2400" kern="1200">
          <a:solidFill>
            <a:schemeClr val="tx1">
              <a:lumMod val="65000"/>
              <a:lumOff val="35000"/>
            </a:schemeClr>
          </a:solidFill>
          <a:latin typeface="+mn-lt"/>
          <a:ea typeface="+mn-ea"/>
          <a:cs typeface="+mn-cs"/>
        </a:defRPr>
      </a:lvl1pPr>
      <a:lvl2pPr marL="914400" indent="-452438"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376363" indent="-461963"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828800" indent="-452438"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290763" indent="-461963"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0AC86-BBC7-A0A7-00A6-BC6B1D2E9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55ED7C-9C35-CA22-3864-E3925B31E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EDA51-0DA6-94AE-CF7F-B7034BDBB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268F4A-D49B-4410-B96D-76C0C4FFC2FE}" type="datetimeFigureOut">
              <a:rPr lang="en-US" smtClean="0"/>
              <a:t>8/14/2025</a:t>
            </a:fld>
            <a:endParaRPr lang="en-US"/>
          </a:p>
        </p:txBody>
      </p:sp>
      <p:sp>
        <p:nvSpPr>
          <p:cNvPr id="5" name="Footer Placeholder 4">
            <a:extLst>
              <a:ext uri="{FF2B5EF4-FFF2-40B4-BE49-F238E27FC236}">
                <a16:creationId xmlns:a16="http://schemas.microsoft.com/office/drawing/2014/main" id="{0D6393D0-24A6-F91E-21CB-8F15E649E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95F2B3-E05E-D397-76FE-AAC90FEFB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0B7866-89C3-49E2-9BE7-5EC6FED8ABD1}" type="slidenum">
              <a:rPr lang="en-US" smtClean="0"/>
              <a:t>‹#›</a:t>
            </a:fld>
            <a:endParaRPr lang="en-US"/>
          </a:p>
        </p:txBody>
      </p:sp>
    </p:spTree>
    <p:extLst>
      <p:ext uri="{BB962C8B-B14F-4D97-AF65-F5344CB8AC3E}">
        <p14:creationId xmlns:p14="http://schemas.microsoft.com/office/powerpoint/2010/main" val="1888269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plainbibleteaching.com/2009/07/01/making-the-most-of-your-ti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santosbancarios.com.br/artigo/desemprego-cria-funcionarios-polvo-e-aumenta-pressao-nos-trabalhadore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xfuel.com/en/search?q=zodiac+sign"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697213"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idearoom.net/2016/01/craft-room-organization-ideas.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RyanDejaegher/6-tools-to-help-you-focus-and-avoid-distractions-online-3967dc4ebaa5"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nterruptingthesilence.com/2013/09/08/how-many-priorities-can-a-disciple-have-a-sermon-on-luke-1425-33/"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kathmanduk2.wordpress.com/2011/01/27/and-now-for-something-completely-different-animal-groups-part-5/" TargetMode="External"/><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kathmanduk2.wordpress.com/2011/01/27/and-now-for-something-completely-different-animal-groups-part-5/" TargetMode="External"/><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epbsblog.wordpress.com/2014/09/14/unplug-balance-and-technology/"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sidm/7026077961"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awpixel.com/image/53536/free-photo-image-time-clock-alar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ngall.com/mind-png/download/22660"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yuvikachaube.blogspot.com/2013/02/meet-list-me.html"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yuvikachaube.blogspot.com/2013/02/meet-list-me.html"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eightymatters.ca/2014/10/what-actually-reading-that-fast-vs-slow.html" TargetMode="External"/><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eightymatters.ca/2014/10/what-actually-reading-that-fast-vs-slow.html" TargetMode="External"/><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keptics.stackexchange.com/questions/28509/does-dyeing-elephant-tusks-help-discourage-poachers"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8424687@N08/5428947906"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thinkinghumanity.com/2015/08/40-questions-that-will-quiet-your-mind.html"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DaveKelly@GonzoSpeaks.com" TargetMode="External"/><Relationship Id="rId2" Type="http://schemas.openxmlformats.org/officeDocument/2006/relationships/hyperlink" Target="http://www.davegonzokelly.com/" TargetMode="Externa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lucciagray.com/" TargetMode="Externa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 name="Picture 2" descr="A clock on the side of a watch&#10;&#10;Description automatically generated">
            <a:extLst>
              <a:ext uri="{FF2B5EF4-FFF2-40B4-BE49-F238E27FC236}">
                <a16:creationId xmlns:a16="http://schemas.microsoft.com/office/drawing/2014/main" id="{CC28E4CE-237C-46A9-B70C-48931004283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196" r="9092" b="12966"/>
          <a:stretch/>
        </p:blipFill>
        <p:spPr>
          <a:xfrm>
            <a:off x="20" y="-1"/>
            <a:ext cx="12188932" cy="6858000"/>
          </a:xfrm>
          <a:prstGeom prst="rect">
            <a:avLst/>
          </a:prstGeom>
        </p:spPr>
      </p:pic>
      <p:sp>
        <p:nvSpPr>
          <p:cNvPr id="83" name="Rectangle 82">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74" name="Rectangle 2"/>
          <p:cNvSpPr>
            <a:spLocks noGrp="1" noChangeArrowheads="1"/>
          </p:cNvSpPr>
          <p:nvPr>
            <p:ph type="ctrTitle"/>
          </p:nvPr>
        </p:nvSpPr>
        <p:spPr>
          <a:xfrm>
            <a:off x="0" y="1828799"/>
            <a:ext cx="3962400" cy="2803161"/>
          </a:xfrm>
        </p:spPr>
        <p:txBody>
          <a:bodyPr>
            <a:noAutofit/>
          </a:bodyPr>
          <a:lstStyle/>
          <a:p>
            <a:r>
              <a:rPr lang="en-US" sz="3000" b="1" dirty="0">
                <a:solidFill>
                  <a:schemeClr val="tx1"/>
                </a:solidFill>
              </a:rPr>
              <a:t>Making the Most of Your 24/7: Using Time to Your Advantage</a:t>
            </a:r>
            <a:br>
              <a:rPr lang="en-US" sz="3000" b="1" dirty="0">
                <a:solidFill>
                  <a:schemeClr val="tx1"/>
                </a:solidFill>
              </a:rPr>
            </a:br>
            <a:br>
              <a:rPr lang="en-US" sz="3000" b="1" dirty="0">
                <a:solidFill>
                  <a:schemeClr val="tx1"/>
                </a:solidFill>
              </a:rPr>
            </a:br>
            <a:r>
              <a:rPr lang="en-US" sz="3000" b="1" dirty="0">
                <a:solidFill>
                  <a:schemeClr val="tx1"/>
                </a:solidFill>
              </a:rPr>
              <a:t>Misericordia University</a:t>
            </a:r>
            <a:br>
              <a:rPr lang="en-US" sz="3000" dirty="0">
                <a:solidFill>
                  <a:schemeClr val="tx1"/>
                </a:solidFill>
              </a:rPr>
            </a:br>
            <a:r>
              <a:rPr lang="en-US" sz="3000" dirty="0">
                <a:solidFill>
                  <a:schemeClr val="tx1"/>
                </a:solidFill>
              </a:rPr>
              <a:t> August 19, 202</a:t>
            </a:r>
          </a:p>
        </p:txBody>
      </p:sp>
      <p:sp>
        <p:nvSpPr>
          <p:cNvPr id="68611" name="Rectangle 3"/>
          <p:cNvSpPr>
            <a:spLocks noGrp="1" noChangeArrowheads="1"/>
          </p:cNvSpPr>
          <p:nvPr>
            <p:ph type="subTitle" idx="1"/>
          </p:nvPr>
        </p:nvSpPr>
        <p:spPr>
          <a:xfrm>
            <a:off x="0" y="4812631"/>
            <a:ext cx="3962400" cy="611673"/>
          </a:xfrm>
        </p:spPr>
        <p:txBody>
          <a:bodyPr>
            <a:noAutofit/>
          </a:bodyPr>
          <a:lstStyle/>
          <a:p>
            <a:r>
              <a:rPr lang="en-US" altLang="en-US" dirty="0">
                <a:solidFill>
                  <a:schemeClr val="tx1"/>
                </a:solidFill>
              </a:rPr>
              <a:t>Dave Kelly</a:t>
            </a:r>
            <a:br>
              <a:rPr lang="en-US" altLang="en-US" dirty="0">
                <a:solidFill>
                  <a:schemeClr val="tx1"/>
                </a:solidFill>
              </a:rPr>
            </a:br>
            <a:r>
              <a:rPr lang="en-US" altLang="en-US" i="1" dirty="0">
                <a:solidFill>
                  <a:schemeClr val="tx1"/>
                </a:solidFill>
              </a:rPr>
              <a:t>America’s Leadership </a:t>
            </a:r>
            <a:r>
              <a:rPr lang="en-US" altLang="en-US" i="1" dirty="0" err="1">
                <a:solidFill>
                  <a:schemeClr val="tx1"/>
                </a:solidFill>
              </a:rPr>
              <a:t>Trainer</a:t>
            </a:r>
            <a:r>
              <a:rPr lang="en-US" altLang="en-US" i="1" baseline="30000" dirty="0" err="1">
                <a:solidFill>
                  <a:schemeClr val="tx1"/>
                </a:solidFill>
              </a:rPr>
              <a:t>sm</a:t>
            </a:r>
            <a:endParaRPr lang="en-US" altLang="en-US" i="1" baseline="30000" dirty="0">
              <a:solidFill>
                <a:schemeClr val="tx1"/>
              </a:solidFill>
            </a:endParaRPr>
          </a:p>
        </p:txBody>
      </p:sp>
      <p:sp>
        <p:nvSpPr>
          <p:cNvPr id="4" name="TextBox 3">
            <a:extLst>
              <a:ext uri="{FF2B5EF4-FFF2-40B4-BE49-F238E27FC236}">
                <a16:creationId xmlns:a16="http://schemas.microsoft.com/office/drawing/2014/main" id="{F178B740-2E6A-40A5-98C1-FBF27D743D41}"/>
              </a:ext>
            </a:extLst>
          </p:cNvPr>
          <p:cNvSpPr txBox="1"/>
          <p:nvPr/>
        </p:nvSpPr>
        <p:spPr>
          <a:xfrm>
            <a:off x="9675123" y="6657944"/>
            <a:ext cx="2513829"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4" tooltip="https://plainbibleteaching.com/2009/07/01/making-the-most-of-your-time/">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84308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2" name="Rectangle 14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43" name="Rectangle 142">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5" name="Rectangle 144">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8610" name="Rectangle 2">
            <a:extLst>
              <a:ext uri="{FF2B5EF4-FFF2-40B4-BE49-F238E27FC236}">
                <a16:creationId xmlns:a16="http://schemas.microsoft.com/office/drawing/2014/main" id="{57F86A00-8F63-4974-9755-107AB19AA074}"/>
              </a:ext>
            </a:extLst>
          </p:cNvPr>
          <p:cNvSpPr>
            <a:spLocks noGrp="1" noChangeArrowheads="1"/>
          </p:cNvSpPr>
          <p:nvPr>
            <p:ph type="title"/>
          </p:nvPr>
        </p:nvSpPr>
        <p:spPr>
          <a:xfrm>
            <a:off x="1069848" y="1298448"/>
            <a:ext cx="6068070" cy="3255264"/>
          </a:xfrm>
        </p:spPr>
        <p:txBody>
          <a:bodyPr vert="horz" lIns="91440" tIns="45720" rIns="91440" bIns="45720" rtlCol="0" anchor="b">
            <a:normAutofit/>
          </a:bodyPr>
          <a:lstStyle/>
          <a:p>
            <a:pPr>
              <a:defRPr/>
            </a:pPr>
            <a:r>
              <a:rPr lang="en-US" sz="5900" spc="-100" dirty="0"/>
              <a:t>Your </a:t>
            </a:r>
            <a:br>
              <a:rPr lang="en-US" sz="5900" spc="-100" dirty="0"/>
            </a:br>
            <a:r>
              <a:rPr lang="en-US" sz="5900" spc="-100" dirty="0"/>
              <a:t>Business Card Listings</a:t>
            </a:r>
          </a:p>
        </p:txBody>
      </p:sp>
      <p:pic>
        <p:nvPicPr>
          <p:cNvPr id="14341" name="Picture 8" descr="MCPE01923_0000[1]">
            <a:extLst>
              <a:ext uri="{FF2B5EF4-FFF2-40B4-BE49-F238E27FC236}">
                <a16:creationId xmlns:a16="http://schemas.microsoft.com/office/drawing/2014/main" id="{80B7D8EF-9313-4BA5-8941-75A23BC76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26309" y="794006"/>
            <a:ext cx="2652934" cy="1688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MCj02805600000[1]">
            <a:extLst>
              <a:ext uri="{FF2B5EF4-FFF2-40B4-BE49-F238E27FC236}">
                <a16:creationId xmlns:a16="http://schemas.microsoft.com/office/drawing/2014/main" id="{95C8AC4A-565B-4DA0-A224-3833F41918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8622791" y="2487491"/>
            <a:ext cx="2259971" cy="18769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MCj02801580000[1]">
            <a:extLst>
              <a:ext uri="{FF2B5EF4-FFF2-40B4-BE49-F238E27FC236}">
                <a16:creationId xmlns:a16="http://schemas.microsoft.com/office/drawing/2014/main" id="{CF879906-9AFD-4624-B192-BFAFAA1DAC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8498011" y="4445869"/>
            <a:ext cx="2509531" cy="1688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ectangle 146">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03D0D2A7-35A4-4A83-B3E5-27FE376B7695}"/>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28441976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A74AAC-7238-45A8-998E-49F745F3F4FA}"/>
              </a:ext>
            </a:extLst>
          </p:cNvPr>
          <p:cNvSpPr>
            <a:spLocks noGrp="1"/>
          </p:cNvSpPr>
          <p:nvPr>
            <p:ph type="title"/>
          </p:nvPr>
        </p:nvSpPr>
        <p:spPr/>
        <p:txBody>
          <a:bodyPr/>
          <a:lstStyle/>
          <a:p>
            <a:endParaRPr lang="en-US"/>
          </a:p>
        </p:txBody>
      </p:sp>
      <p:pic>
        <p:nvPicPr>
          <p:cNvPr id="7" name="Content Placeholder 6" descr="A close-up of a business card&#10;&#10;AI-generated content may be incorrect.">
            <a:extLst>
              <a:ext uri="{FF2B5EF4-FFF2-40B4-BE49-F238E27FC236}">
                <a16:creationId xmlns:a16="http://schemas.microsoft.com/office/drawing/2014/main" id="{C6393C85-4C61-C00B-8A88-1A589790E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26" y="182880"/>
            <a:ext cx="11867322" cy="64922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041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6870" name="Rectangle 7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36871" name="Rectangle 75">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6872" name="Rectangle 77">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6866" name="Rectangle 2">
            <a:extLst>
              <a:ext uri="{FF2B5EF4-FFF2-40B4-BE49-F238E27FC236}">
                <a16:creationId xmlns:a16="http://schemas.microsoft.com/office/drawing/2014/main" id="{FBFD3C7E-E951-4750-855E-DE6FC820BAAE}"/>
              </a:ext>
            </a:extLst>
          </p:cNvPr>
          <p:cNvSpPr>
            <a:spLocks noGrp="1" noChangeArrowheads="1"/>
          </p:cNvSpPr>
          <p:nvPr>
            <p:ph type="title"/>
          </p:nvPr>
        </p:nvSpPr>
        <p:spPr>
          <a:xfrm>
            <a:off x="643467" y="1298448"/>
            <a:ext cx="3685070" cy="1444752"/>
          </a:xfrm>
        </p:spPr>
        <p:txBody>
          <a:bodyPr vert="horz" lIns="91440" tIns="45720" rIns="91440" bIns="45720" rtlCol="0" anchor="b">
            <a:normAutofit/>
          </a:bodyPr>
          <a:lstStyle/>
          <a:p>
            <a:pPr>
              <a:defRPr/>
            </a:pPr>
            <a:r>
              <a:rPr lang="en-US" sz="4000" spc="-100" dirty="0"/>
              <a:t>Making the Most of Your 24/7</a:t>
            </a:r>
          </a:p>
        </p:txBody>
      </p:sp>
      <p:sp>
        <p:nvSpPr>
          <p:cNvPr id="15363" name="Rectangle 3">
            <a:extLst>
              <a:ext uri="{FF2B5EF4-FFF2-40B4-BE49-F238E27FC236}">
                <a16:creationId xmlns:a16="http://schemas.microsoft.com/office/drawing/2014/main" id="{2E73866C-AA6A-45E6-8677-57C73F75893F}"/>
              </a:ext>
            </a:extLst>
          </p:cNvPr>
          <p:cNvSpPr>
            <a:spLocks noGrp="1" noChangeArrowheads="1"/>
          </p:cNvSpPr>
          <p:nvPr>
            <p:ph type="body" idx="1"/>
          </p:nvPr>
        </p:nvSpPr>
        <p:spPr>
          <a:xfrm>
            <a:off x="643467" y="3429000"/>
            <a:ext cx="3685070" cy="2155646"/>
          </a:xfrm>
        </p:spPr>
        <p:txBody>
          <a:bodyPr vert="horz" lIns="91440" tIns="45720" rIns="91440" bIns="45720" rtlCol="0" anchor="t">
            <a:normAutofit/>
          </a:bodyPr>
          <a:lstStyle/>
          <a:p>
            <a:pPr marL="0" lvl="1" indent="0">
              <a:spcBef>
                <a:spcPts val="1200"/>
              </a:spcBef>
              <a:buNone/>
            </a:pPr>
            <a:r>
              <a:rPr lang="en-US" altLang="en-US" sz="3200" dirty="0">
                <a:solidFill>
                  <a:schemeClr val="accent1">
                    <a:lumMod val="20000"/>
                    <a:lumOff val="80000"/>
                  </a:schemeClr>
                </a:solidFill>
              </a:rPr>
              <a:t>2.</a:t>
            </a:r>
            <a:r>
              <a:rPr lang="en-US" altLang="en-US" sz="2200" dirty="0">
                <a:solidFill>
                  <a:schemeClr val="accent1">
                    <a:lumMod val="20000"/>
                    <a:lumOff val="80000"/>
                  </a:schemeClr>
                </a:solidFill>
              </a:rPr>
              <a:t> </a:t>
            </a:r>
            <a:r>
              <a:rPr lang="en-US" altLang="en-US" sz="3200" dirty="0">
                <a:solidFill>
                  <a:schemeClr val="accent1">
                    <a:lumMod val="20000"/>
                    <a:lumOff val="80000"/>
                  </a:schemeClr>
                </a:solidFill>
              </a:rPr>
              <a:t>Maximize your </a:t>
            </a:r>
            <a:r>
              <a:rPr lang="en-US" altLang="en-US" sz="3200" b="1" u="sng" dirty="0">
                <a:solidFill>
                  <a:srgbClr val="FFFF00"/>
                </a:solidFill>
              </a:rPr>
              <a:t>time</a:t>
            </a:r>
            <a:r>
              <a:rPr lang="en-US" altLang="en-US" sz="3200" dirty="0">
                <a:solidFill>
                  <a:schemeClr val="accent1">
                    <a:lumMod val="20000"/>
                    <a:lumOff val="80000"/>
                  </a:schemeClr>
                </a:solidFill>
              </a:rPr>
              <a:t>!</a:t>
            </a:r>
          </a:p>
        </p:txBody>
      </p:sp>
      <p:pic>
        <p:nvPicPr>
          <p:cNvPr id="3" name="Picture 2">
            <a:extLst>
              <a:ext uri="{FF2B5EF4-FFF2-40B4-BE49-F238E27FC236}">
                <a16:creationId xmlns:a16="http://schemas.microsoft.com/office/drawing/2014/main" id="{7B5776A7-D0B3-4EEC-A3DE-33AF9A042E8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79" r="7081" b="2"/>
          <a:stretch/>
        </p:blipFill>
        <p:spPr>
          <a:xfrm>
            <a:off x="5120640" y="759599"/>
            <a:ext cx="6367271" cy="5330650"/>
          </a:xfrm>
          <a:prstGeom prst="rect">
            <a:avLst/>
          </a:prstGeom>
        </p:spPr>
      </p:pic>
      <p:sp>
        <p:nvSpPr>
          <p:cNvPr id="36873" name="Rectangle 79">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1D556122-984F-4C12-96F3-F61227713957}"/>
              </a:ext>
            </a:extLst>
          </p:cNvPr>
          <p:cNvSpPr txBox="1"/>
          <p:nvPr/>
        </p:nvSpPr>
        <p:spPr>
          <a:xfrm>
            <a:off x="9111940" y="5890194"/>
            <a:ext cx="2375971"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E76618">
                    <a:lumMod val="20000"/>
                    <a:lumOff val="80000"/>
                  </a:srgbClr>
                </a:solidFill>
                <a:effectLst/>
                <a:uLnTx/>
                <a:uFillTx/>
                <a:latin typeface="Corbel" panose="020B0503020204020204"/>
                <a:ea typeface="+mn-ea"/>
                <a:cs typeface="+mn-cs"/>
                <a:hlinkClick r:id="rId3" tooltip="https://santosbancarios.com.br/artigo/desemprego-cria-funcionarios-polvo-e-aumenta-pressao-nos-trabalhadore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E76618">
                    <a:lumMod val="20000"/>
                    <a:lumOff val="80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dirty="0">
                <a:ln>
                  <a:noFill/>
                </a:ln>
                <a:solidFill>
                  <a:srgbClr val="E76618">
                    <a:lumMod val="20000"/>
                    <a:lumOff val="80000"/>
                  </a:srgbClr>
                </a:solidFill>
                <a:effectLst/>
                <a:uLnTx/>
                <a:uFillTx/>
                <a:latin typeface="Corbel" panose="020B0503020204020204"/>
                <a:ea typeface="+mn-ea"/>
                <a:cs typeface="+mn-cs"/>
                <a:hlinkClick r:id="rId4"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dirty="0">
              <a:ln>
                <a:noFill/>
              </a:ln>
              <a:solidFill>
                <a:srgbClr val="E76618">
                  <a:lumMod val="20000"/>
                  <a:lumOff val="80000"/>
                </a:srgbClr>
              </a:solidFill>
              <a:effectLst/>
              <a:uLnTx/>
              <a:uFillTx/>
              <a:latin typeface="Corbel" panose="020B0503020204020204"/>
              <a:ea typeface="+mn-ea"/>
              <a:cs typeface="+mn-cs"/>
            </a:endParaRPr>
          </a:p>
        </p:txBody>
      </p:sp>
      <p:sp>
        <p:nvSpPr>
          <p:cNvPr id="5" name="Slide Number Placeholder 10">
            <a:extLst>
              <a:ext uri="{FF2B5EF4-FFF2-40B4-BE49-F238E27FC236}">
                <a16:creationId xmlns:a16="http://schemas.microsoft.com/office/drawing/2014/main" id="{E6AF8408-AAEF-46E7-B0F5-466547415F1D}"/>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80374584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6866" name="Rectangle 2">
            <a:extLst>
              <a:ext uri="{FF2B5EF4-FFF2-40B4-BE49-F238E27FC236}">
                <a16:creationId xmlns:a16="http://schemas.microsoft.com/office/drawing/2014/main" id="{118CDF7D-6390-4475-AE66-A220CD44FB12}"/>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16387" name="Rectangle 3">
            <a:extLst>
              <a:ext uri="{FF2B5EF4-FFF2-40B4-BE49-F238E27FC236}">
                <a16:creationId xmlns:a16="http://schemas.microsoft.com/office/drawing/2014/main" id="{E66A7926-7A97-4256-BBFB-AF50F3CAC686}"/>
              </a:ext>
            </a:extLst>
          </p:cNvPr>
          <p:cNvSpPr>
            <a:spLocks noGrp="1" noChangeArrowheads="1"/>
          </p:cNvSpPr>
          <p:nvPr>
            <p:ph type="body" idx="1"/>
          </p:nvPr>
        </p:nvSpPr>
        <p:spPr>
          <a:xfrm>
            <a:off x="289248" y="2510395"/>
            <a:ext cx="6451109" cy="3274586"/>
          </a:xfrm>
        </p:spPr>
        <p:txBody>
          <a:bodyPr anchor="t">
            <a:normAutofit/>
          </a:bodyPr>
          <a:lstStyle/>
          <a:p>
            <a:pPr marL="1144588" lvl="1" indent="-533400" eaLnBrk="1" hangingPunct="1">
              <a:buClr>
                <a:schemeClr val="bg1"/>
              </a:buClr>
              <a:buFont typeface="Wingdings" panose="05000000000000000000" pitchFamily="2" charset="2"/>
              <a:buAutoNum type="alphaLcPeriod"/>
            </a:pPr>
            <a:r>
              <a:rPr lang="en-US" altLang="en-US" sz="2600" dirty="0">
                <a:solidFill>
                  <a:srgbClr val="FFFFFF"/>
                </a:solidFill>
              </a:rPr>
              <a:t>Work on that which is </a:t>
            </a:r>
            <a:r>
              <a:rPr lang="en-US" altLang="en-US" sz="2600" b="1" u="sng" dirty="0">
                <a:solidFill>
                  <a:srgbClr val="FFFF00"/>
                </a:solidFill>
              </a:rPr>
              <a:t>most</a:t>
            </a:r>
            <a:r>
              <a:rPr lang="en-US" altLang="en-US" sz="2600" dirty="0">
                <a:solidFill>
                  <a:srgbClr val="FFFF00"/>
                </a:solidFill>
              </a:rPr>
              <a:t> </a:t>
            </a:r>
            <a:r>
              <a:rPr lang="en-US" altLang="en-US" sz="2600" b="1" u="sng" dirty="0">
                <a:solidFill>
                  <a:srgbClr val="FFFF00"/>
                </a:solidFill>
              </a:rPr>
              <a:t>important</a:t>
            </a:r>
            <a:r>
              <a:rPr lang="en-US" altLang="en-US" sz="2600" dirty="0">
                <a:solidFill>
                  <a:srgbClr val="FFFFFF"/>
                </a:solidFill>
              </a:rPr>
              <a:t>.</a:t>
            </a:r>
            <a:br>
              <a:rPr lang="en-US" altLang="en-US" sz="2600" dirty="0">
                <a:solidFill>
                  <a:srgbClr val="FFFFFF"/>
                </a:solidFill>
              </a:rPr>
            </a:br>
            <a:endParaRPr lang="en-US" altLang="en-US" sz="2600" dirty="0">
              <a:solidFill>
                <a:srgbClr val="FFFFFF"/>
              </a:solidFill>
            </a:endParaRPr>
          </a:p>
        </p:txBody>
      </p:sp>
      <p:pic>
        <p:nvPicPr>
          <p:cNvPr id="11" name="Picture 10" descr="A picture containing object, table, sitting, cake&#10;&#10;Description automatically generated">
            <a:extLst>
              <a:ext uri="{FF2B5EF4-FFF2-40B4-BE49-F238E27FC236}">
                <a16:creationId xmlns:a16="http://schemas.microsoft.com/office/drawing/2014/main" id="{FED82F4C-E482-4AB7-8416-72D8FDA618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70" r="30644" b="-1"/>
          <a:stretch/>
        </p:blipFill>
        <p:spPr>
          <a:xfrm>
            <a:off x="7545032" y="759599"/>
            <a:ext cx="3778286" cy="5330650"/>
          </a:xfrm>
          <a:prstGeom prst="rect">
            <a:avLst/>
          </a:prstGeom>
        </p:spPr>
      </p:pic>
      <p:sp>
        <p:nvSpPr>
          <p:cNvPr id="12" name="Slide Number Placeholder 10">
            <a:extLst>
              <a:ext uri="{FF2B5EF4-FFF2-40B4-BE49-F238E27FC236}">
                <a16:creationId xmlns:a16="http://schemas.microsoft.com/office/drawing/2014/main" id="{1FC7F775-E619-4DA6-BEF1-6D076D1EB7D0}"/>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65885350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5298" name="Rectangle 2">
            <a:extLst>
              <a:ext uri="{FF2B5EF4-FFF2-40B4-BE49-F238E27FC236}">
                <a16:creationId xmlns:a16="http://schemas.microsoft.com/office/drawing/2014/main" id="{4E350780-2E3B-4436-8A4C-46857CC2C2E7}"/>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17411" name="Rectangle 3">
            <a:extLst>
              <a:ext uri="{FF2B5EF4-FFF2-40B4-BE49-F238E27FC236}">
                <a16:creationId xmlns:a16="http://schemas.microsoft.com/office/drawing/2014/main" id="{1F103D1E-78EF-4582-84B1-0D453648EE0A}"/>
              </a:ext>
            </a:extLst>
          </p:cNvPr>
          <p:cNvSpPr>
            <a:spLocks noGrp="1" noChangeArrowheads="1"/>
          </p:cNvSpPr>
          <p:nvPr>
            <p:ph type="body" idx="1"/>
          </p:nvPr>
        </p:nvSpPr>
        <p:spPr>
          <a:xfrm>
            <a:off x="289248" y="2510395"/>
            <a:ext cx="6451109" cy="3274586"/>
          </a:xfrm>
        </p:spPr>
        <p:txBody>
          <a:bodyPr anchor="t">
            <a:normAutofit/>
          </a:bodyPr>
          <a:lstStyle/>
          <a:p>
            <a:pPr marL="1144588" lvl="1" indent="-533400" eaLnBrk="1" hangingPunct="1">
              <a:buClr>
                <a:schemeClr val="bg1"/>
              </a:buClr>
              <a:buFont typeface="Wingdings" panose="05000000000000000000" pitchFamily="2" charset="2"/>
              <a:buAutoNum type="alphaLcPeriod"/>
            </a:pPr>
            <a:r>
              <a:rPr lang="en-US" altLang="en-US" sz="2600" dirty="0">
                <a:solidFill>
                  <a:srgbClr val="FFFFFF"/>
                </a:solidFill>
              </a:rPr>
              <a:t>Work on that which is </a:t>
            </a:r>
            <a:r>
              <a:rPr lang="en-US" altLang="en-US" sz="2600" b="1" u="sng" dirty="0">
                <a:solidFill>
                  <a:srgbClr val="FFFF00"/>
                </a:solidFill>
              </a:rPr>
              <a:t>most</a:t>
            </a:r>
            <a:r>
              <a:rPr lang="en-US" altLang="en-US" sz="2600" dirty="0">
                <a:solidFill>
                  <a:srgbClr val="FFFF00"/>
                </a:solidFill>
              </a:rPr>
              <a:t> </a:t>
            </a:r>
            <a:r>
              <a:rPr lang="en-US" altLang="en-US" sz="2600" b="1" u="sng" dirty="0">
                <a:solidFill>
                  <a:srgbClr val="FFFF00"/>
                </a:solidFill>
              </a:rPr>
              <a:t>important</a:t>
            </a:r>
            <a:r>
              <a:rPr lang="en-US" altLang="en-US" sz="2600" dirty="0">
                <a:solidFill>
                  <a:srgbClr val="FFFFFF"/>
                </a:solidFill>
              </a:rPr>
              <a:t>.</a:t>
            </a:r>
            <a:br>
              <a:rPr lang="en-US" altLang="en-US" sz="2600" dirty="0">
                <a:solidFill>
                  <a:srgbClr val="FFFFFF"/>
                </a:solidFill>
              </a:rPr>
            </a:br>
            <a:endParaRPr lang="en-US" altLang="en-US" sz="2600" dirty="0">
              <a:solidFill>
                <a:srgbClr val="FFFFFF"/>
              </a:solidFill>
            </a:endParaRPr>
          </a:p>
          <a:p>
            <a:pPr marL="1144588" lvl="1" indent="-533400" eaLnBrk="1" hangingPunct="1">
              <a:buClr>
                <a:schemeClr val="bg1"/>
              </a:buClr>
              <a:buFont typeface="Wingdings" panose="05000000000000000000" pitchFamily="2" charset="2"/>
              <a:buAutoNum type="alphaLcPeriod"/>
            </a:pPr>
            <a:r>
              <a:rPr lang="en-US" altLang="en-US" sz="2600" dirty="0">
                <a:solidFill>
                  <a:srgbClr val="FFFFFF"/>
                </a:solidFill>
              </a:rPr>
              <a:t>Do the </a:t>
            </a:r>
            <a:r>
              <a:rPr lang="en-US" altLang="en-US" sz="2600" b="1" u="sng" dirty="0">
                <a:solidFill>
                  <a:srgbClr val="FFFF00"/>
                </a:solidFill>
              </a:rPr>
              <a:t>dreaded</a:t>
            </a:r>
            <a:r>
              <a:rPr lang="en-US" altLang="en-US" sz="2600" dirty="0">
                <a:solidFill>
                  <a:srgbClr val="FFFFFF"/>
                </a:solidFill>
              </a:rPr>
              <a:t> thing first.</a:t>
            </a:r>
            <a:br>
              <a:rPr lang="en-US" altLang="en-US" sz="2600" dirty="0">
                <a:solidFill>
                  <a:srgbClr val="FFFFFF"/>
                </a:solidFill>
              </a:rPr>
            </a:br>
            <a:endParaRPr lang="en-US" altLang="en-US" sz="2600" dirty="0">
              <a:solidFill>
                <a:srgbClr val="FFFFFF"/>
              </a:solidFill>
            </a:endParaRPr>
          </a:p>
          <a:p>
            <a:pPr marL="609600" indent="-609600" eaLnBrk="1" hangingPunct="1">
              <a:buNone/>
            </a:pPr>
            <a:endParaRPr lang="en-US" altLang="en-US" dirty="0">
              <a:solidFill>
                <a:srgbClr val="FFFFFF"/>
              </a:solidFill>
            </a:endParaRPr>
          </a:p>
        </p:txBody>
      </p:sp>
      <p:pic>
        <p:nvPicPr>
          <p:cNvPr id="3" name="Picture 2" descr="A close up of a statue&#10;&#10;Description automatically generated">
            <a:extLst>
              <a:ext uri="{FF2B5EF4-FFF2-40B4-BE49-F238E27FC236}">
                <a16:creationId xmlns:a16="http://schemas.microsoft.com/office/drawing/2014/main" id="{52C61BFE-9A71-4E13-ADEF-E4D066B0736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146" r="43416" b="-1"/>
          <a:stretch/>
        </p:blipFill>
        <p:spPr>
          <a:xfrm>
            <a:off x="7545032" y="759599"/>
            <a:ext cx="3778286" cy="5330650"/>
          </a:xfrm>
          <a:prstGeom prst="rect">
            <a:avLst/>
          </a:prstGeom>
        </p:spPr>
      </p:pic>
      <p:sp>
        <p:nvSpPr>
          <p:cNvPr id="4" name="Slide Number Placeholder 10">
            <a:extLst>
              <a:ext uri="{FF2B5EF4-FFF2-40B4-BE49-F238E27FC236}">
                <a16:creationId xmlns:a16="http://schemas.microsoft.com/office/drawing/2014/main" id="{F4AA287B-51E2-4116-BB89-E2CB94DCE030}"/>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13757791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6322" name="Rectangle 2">
            <a:extLst>
              <a:ext uri="{FF2B5EF4-FFF2-40B4-BE49-F238E27FC236}">
                <a16:creationId xmlns:a16="http://schemas.microsoft.com/office/drawing/2014/main" id="{15F2AA3E-4375-4034-A0F8-A38BAA5227B0}"/>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18435" name="Rectangle 3">
            <a:extLst>
              <a:ext uri="{FF2B5EF4-FFF2-40B4-BE49-F238E27FC236}">
                <a16:creationId xmlns:a16="http://schemas.microsoft.com/office/drawing/2014/main" id="{14492D19-D2F1-4D2A-A4DE-49949A0AD4F6}"/>
              </a:ext>
            </a:extLst>
          </p:cNvPr>
          <p:cNvSpPr>
            <a:spLocks noGrp="1" noChangeArrowheads="1"/>
          </p:cNvSpPr>
          <p:nvPr>
            <p:ph type="body" idx="1"/>
          </p:nvPr>
        </p:nvSpPr>
        <p:spPr>
          <a:xfrm>
            <a:off x="289248" y="2510395"/>
            <a:ext cx="6451109" cy="3274586"/>
          </a:xfrm>
        </p:spPr>
        <p:txBody>
          <a:bodyPr anchor="t">
            <a:normAutofit/>
          </a:bodyPr>
          <a:lstStyle/>
          <a:p>
            <a:pPr marL="1144588" lvl="1" indent="-533400" eaLnBrk="1" hangingPunct="1">
              <a:buClr>
                <a:schemeClr val="bg1"/>
              </a:buClr>
              <a:buFont typeface="Wingdings" panose="05000000000000000000" pitchFamily="2" charset="2"/>
              <a:buAutoNum type="alphaLcPeriod"/>
            </a:pPr>
            <a:r>
              <a:rPr lang="en-US" altLang="en-US" sz="2600" dirty="0">
                <a:solidFill>
                  <a:srgbClr val="FFFFFF"/>
                </a:solidFill>
              </a:rPr>
              <a:t>Work on that which is </a:t>
            </a:r>
            <a:r>
              <a:rPr lang="en-US" altLang="en-US" sz="2600" b="1" u="sng" dirty="0">
                <a:solidFill>
                  <a:srgbClr val="FFFF00"/>
                </a:solidFill>
              </a:rPr>
              <a:t>most</a:t>
            </a:r>
            <a:r>
              <a:rPr lang="en-US" altLang="en-US" sz="2600" dirty="0">
                <a:solidFill>
                  <a:srgbClr val="FFFF00"/>
                </a:solidFill>
              </a:rPr>
              <a:t> </a:t>
            </a:r>
            <a:r>
              <a:rPr lang="en-US" altLang="en-US" sz="2600" b="1" u="sng" dirty="0">
                <a:solidFill>
                  <a:srgbClr val="FFFF00"/>
                </a:solidFill>
              </a:rPr>
              <a:t>important</a:t>
            </a:r>
            <a:r>
              <a:rPr lang="en-US" altLang="en-US" sz="2600" dirty="0">
                <a:solidFill>
                  <a:srgbClr val="FFFFFF"/>
                </a:solidFill>
              </a:rPr>
              <a:t>.</a:t>
            </a:r>
            <a:br>
              <a:rPr lang="en-US" altLang="en-US" sz="2600" dirty="0">
                <a:solidFill>
                  <a:srgbClr val="FFFFFF"/>
                </a:solidFill>
              </a:rPr>
            </a:br>
            <a:endParaRPr lang="en-US" altLang="en-US" sz="2600" dirty="0">
              <a:solidFill>
                <a:srgbClr val="FFFFFF"/>
              </a:solidFill>
            </a:endParaRPr>
          </a:p>
          <a:p>
            <a:pPr marL="1144588" lvl="1" indent="-533400" eaLnBrk="1" hangingPunct="1">
              <a:buClr>
                <a:schemeClr val="bg1"/>
              </a:buClr>
              <a:buFont typeface="Wingdings" panose="05000000000000000000" pitchFamily="2" charset="2"/>
              <a:buAutoNum type="alphaLcPeriod"/>
            </a:pPr>
            <a:r>
              <a:rPr lang="en-US" altLang="en-US" sz="2600" dirty="0">
                <a:solidFill>
                  <a:srgbClr val="FFFFFF"/>
                </a:solidFill>
              </a:rPr>
              <a:t>Do the </a:t>
            </a:r>
            <a:r>
              <a:rPr lang="en-US" altLang="en-US" sz="2600" b="1" u="sng" dirty="0">
                <a:solidFill>
                  <a:srgbClr val="FFFF00"/>
                </a:solidFill>
              </a:rPr>
              <a:t>dreaded</a:t>
            </a:r>
            <a:r>
              <a:rPr lang="en-US" altLang="en-US" sz="2600" dirty="0">
                <a:solidFill>
                  <a:srgbClr val="FFFFFF"/>
                </a:solidFill>
              </a:rPr>
              <a:t> thing first.</a:t>
            </a:r>
            <a:br>
              <a:rPr lang="en-US" altLang="en-US" sz="2600" dirty="0">
                <a:solidFill>
                  <a:srgbClr val="FFFFFF"/>
                </a:solidFill>
              </a:rPr>
            </a:br>
            <a:endParaRPr lang="en-US" altLang="en-US" sz="2600" dirty="0">
              <a:solidFill>
                <a:srgbClr val="FFFFFF"/>
              </a:solidFill>
            </a:endParaRPr>
          </a:p>
          <a:p>
            <a:pPr marL="514350" indent="-514350" eaLnBrk="1" hangingPunct="1">
              <a:buClr>
                <a:schemeClr val="bg1"/>
              </a:buClr>
              <a:buFont typeface="Arial" panose="020B0604020202020204" pitchFamily="34" charset="0"/>
              <a:buAutoNum type="arabicPeriod" startAt="3"/>
            </a:pPr>
            <a:r>
              <a:rPr lang="en-US" altLang="en-US" sz="2600" dirty="0">
                <a:solidFill>
                  <a:srgbClr val="FFFFFF"/>
                </a:solidFill>
              </a:rPr>
              <a:t>Work space:  </a:t>
            </a:r>
            <a:r>
              <a:rPr lang="en-US" altLang="en-US" sz="2600" b="1" u="sng" dirty="0">
                <a:solidFill>
                  <a:srgbClr val="FFFF00"/>
                </a:solidFill>
              </a:rPr>
              <a:t>organize</a:t>
            </a:r>
            <a:r>
              <a:rPr lang="en-US" altLang="en-US" sz="2600" dirty="0">
                <a:solidFill>
                  <a:srgbClr val="FFFFFF"/>
                </a:solidFill>
              </a:rPr>
              <a:t> to </a:t>
            </a:r>
            <a:r>
              <a:rPr lang="en-US" altLang="en-US" sz="2600" b="1" u="sng" dirty="0">
                <a:solidFill>
                  <a:srgbClr val="FFFF00"/>
                </a:solidFill>
              </a:rPr>
              <a:t>prioritize</a:t>
            </a:r>
            <a:r>
              <a:rPr lang="en-US" altLang="en-US" sz="2600" dirty="0">
                <a:solidFill>
                  <a:srgbClr val="FFFFFF"/>
                </a:solidFill>
              </a:rPr>
              <a:t>.</a:t>
            </a:r>
          </a:p>
        </p:txBody>
      </p:sp>
      <p:pic>
        <p:nvPicPr>
          <p:cNvPr id="3" name="Picture 2">
            <a:extLst>
              <a:ext uri="{FF2B5EF4-FFF2-40B4-BE49-F238E27FC236}">
                <a16:creationId xmlns:a16="http://schemas.microsoft.com/office/drawing/2014/main" id="{1443E9E6-0B39-4686-A85A-392D097227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913" r="19597" b="-2"/>
          <a:stretch/>
        </p:blipFill>
        <p:spPr>
          <a:xfrm>
            <a:off x="7545032" y="759599"/>
            <a:ext cx="3778286" cy="5330650"/>
          </a:xfrm>
          <a:prstGeom prst="rect">
            <a:avLst/>
          </a:prstGeom>
        </p:spPr>
      </p:pic>
      <p:sp>
        <p:nvSpPr>
          <p:cNvPr id="4" name="TextBox 3">
            <a:extLst>
              <a:ext uri="{FF2B5EF4-FFF2-40B4-BE49-F238E27FC236}">
                <a16:creationId xmlns:a16="http://schemas.microsoft.com/office/drawing/2014/main" id="{BBEE8A1E-D1CD-4610-BA08-EC9D7814474C}"/>
              </a:ext>
            </a:extLst>
          </p:cNvPr>
          <p:cNvSpPr txBox="1"/>
          <p:nvPr/>
        </p:nvSpPr>
        <p:spPr>
          <a:xfrm rot="16200000">
            <a:off x="9958361" y="4733443"/>
            <a:ext cx="2529860"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E6B91E">
                    <a:lumMod val="75000"/>
                  </a:srgbClr>
                </a:solidFill>
                <a:effectLst/>
                <a:uLnTx/>
                <a:uFillTx/>
                <a:latin typeface="Corbel" panose="020B0503020204020204"/>
                <a:ea typeface="+mn-ea"/>
                <a:cs typeface="+mn-cs"/>
                <a:hlinkClick r:id="rId3" tooltip="http://www.theidearoom.net/2016/01/craft-room-organization-idea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E6B91E">
                    <a:lumMod val="75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E6B91E">
                    <a:lumMod val="75000"/>
                  </a:srgbClr>
                </a:solid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E6B91E">
                  <a:lumMod val="75000"/>
                </a:srgbClr>
              </a:solidFill>
              <a:effectLst/>
              <a:uLnTx/>
              <a:uFillTx/>
              <a:latin typeface="Corbel" panose="020B0503020204020204"/>
              <a:ea typeface="+mn-ea"/>
              <a:cs typeface="+mn-cs"/>
            </a:endParaRPr>
          </a:p>
        </p:txBody>
      </p:sp>
      <p:sp>
        <p:nvSpPr>
          <p:cNvPr id="5" name="Slide Number Placeholder 10">
            <a:extLst>
              <a:ext uri="{FF2B5EF4-FFF2-40B4-BE49-F238E27FC236}">
                <a16:creationId xmlns:a16="http://schemas.microsoft.com/office/drawing/2014/main" id="{ED85BEDC-AD25-4388-B4C2-6889F13F9139}"/>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7848775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7" name="Rectangle 1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39" name="Rectangle 138">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1" name="Rectangle 140">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7890" name="Rectangle 2">
            <a:extLst>
              <a:ext uri="{FF2B5EF4-FFF2-40B4-BE49-F238E27FC236}">
                <a16:creationId xmlns:a16="http://schemas.microsoft.com/office/drawing/2014/main" id="{F67661D7-BECE-4BF6-9E2F-1D9B4A1E7615}"/>
              </a:ext>
            </a:extLst>
          </p:cNvPr>
          <p:cNvSpPr>
            <a:spLocks noGrp="1" noChangeArrowheads="1"/>
          </p:cNvSpPr>
          <p:nvPr>
            <p:ph type="title"/>
          </p:nvPr>
        </p:nvSpPr>
        <p:spPr>
          <a:xfrm>
            <a:off x="643467" y="1298448"/>
            <a:ext cx="3685070" cy="4496710"/>
          </a:xfrm>
        </p:spPr>
        <p:txBody>
          <a:bodyPr vert="horz" lIns="91440" tIns="45720" rIns="91440" bIns="45720" rtlCol="0" anchor="ctr">
            <a:normAutofit/>
          </a:bodyPr>
          <a:lstStyle/>
          <a:p>
            <a:pPr>
              <a:defRPr/>
            </a:pPr>
            <a:r>
              <a:rPr lang="en-US" sz="4400" spc="-100" dirty="0"/>
              <a:t>“You cannot create success </a:t>
            </a:r>
            <a:br>
              <a:rPr lang="en-US" sz="4400" spc="-100" dirty="0"/>
            </a:br>
            <a:r>
              <a:rPr lang="en-US" sz="4400" spc="-100" dirty="0"/>
              <a:t>in a mess.”</a:t>
            </a:r>
            <a:br>
              <a:rPr lang="en-US" sz="4400" spc="-100" dirty="0"/>
            </a:br>
            <a:br>
              <a:rPr lang="en-US" sz="4600" spc="-100" dirty="0"/>
            </a:br>
            <a:r>
              <a:rPr lang="en-US" sz="4600" spc="-100" dirty="0"/>
              <a:t>--Me.</a:t>
            </a:r>
          </a:p>
        </p:txBody>
      </p:sp>
      <p:pic>
        <p:nvPicPr>
          <p:cNvPr id="19459" name="Picture 5" descr="MPj03993500000[1]">
            <a:extLst>
              <a:ext uri="{FF2B5EF4-FFF2-40B4-BE49-F238E27FC236}">
                <a16:creationId xmlns:a16="http://schemas.microsoft.com/office/drawing/2014/main" id="{9814B043-D318-47A1-AAAC-CCCEA6AB89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982" r="-1" b="3297"/>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68C24969-7EE9-4690-8398-0DCEB7FB4582}"/>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01901150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7346" name="Rectangle 2">
            <a:extLst>
              <a:ext uri="{FF2B5EF4-FFF2-40B4-BE49-F238E27FC236}">
                <a16:creationId xmlns:a16="http://schemas.microsoft.com/office/drawing/2014/main" id="{5A4AB06A-7300-4536-8A49-42ED407E181F}"/>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dirty="0"/>
              <a:t>Making the Most of Your 24/7</a:t>
            </a:r>
          </a:p>
        </p:txBody>
      </p:sp>
      <p:sp>
        <p:nvSpPr>
          <p:cNvPr id="25603" name="Rectangle 3">
            <a:extLst>
              <a:ext uri="{FF2B5EF4-FFF2-40B4-BE49-F238E27FC236}">
                <a16:creationId xmlns:a16="http://schemas.microsoft.com/office/drawing/2014/main" id="{02D7C7EA-449D-4678-B2CB-5C87DE583B57}"/>
              </a:ext>
            </a:extLst>
          </p:cNvPr>
          <p:cNvSpPr>
            <a:spLocks noGrp="1" noChangeArrowheads="1"/>
          </p:cNvSpPr>
          <p:nvPr>
            <p:ph type="body" idx="1"/>
          </p:nvPr>
        </p:nvSpPr>
        <p:spPr>
          <a:xfrm>
            <a:off x="289248" y="2510395"/>
            <a:ext cx="6451109" cy="3274586"/>
          </a:xfrm>
        </p:spPr>
        <p:txBody>
          <a:bodyPr anchor="t">
            <a:normAutofit/>
          </a:bodyPr>
          <a:lstStyle/>
          <a:p>
            <a:pPr marL="609600" indent="-609600">
              <a:buClr>
                <a:schemeClr val="bg1"/>
              </a:buClr>
              <a:buFont typeface="Arial" panose="020B0604020202020204" pitchFamily="34" charset="0"/>
              <a:buAutoNum type="arabicPeriod" startAt="4"/>
            </a:pPr>
            <a:r>
              <a:rPr lang="en-US" altLang="en-US" sz="3200" dirty="0">
                <a:solidFill>
                  <a:srgbClr val="FFFFFF"/>
                </a:solidFill>
              </a:rPr>
              <a:t>Enemy of priorities: </a:t>
            </a:r>
            <a:r>
              <a:rPr lang="en-US" altLang="en-US" sz="3200" b="1" u="sng" dirty="0">
                <a:solidFill>
                  <a:srgbClr val="FFFF00"/>
                </a:solidFill>
              </a:rPr>
              <a:t>distractions</a:t>
            </a:r>
            <a:r>
              <a:rPr lang="en-US" altLang="en-US" sz="3200" dirty="0">
                <a:solidFill>
                  <a:srgbClr val="FFFFFF"/>
                </a:solidFill>
              </a:rPr>
              <a:t>.</a:t>
            </a:r>
            <a:br>
              <a:rPr lang="en-US" altLang="en-US" sz="3200" dirty="0">
                <a:solidFill>
                  <a:srgbClr val="FFFFFF"/>
                </a:solidFill>
              </a:rPr>
            </a:br>
            <a:br>
              <a:rPr lang="en-US" altLang="en-US" sz="3200" dirty="0">
                <a:solidFill>
                  <a:srgbClr val="FFFFFF"/>
                </a:solidFill>
              </a:rPr>
            </a:br>
            <a:r>
              <a:rPr lang="en-US" altLang="en-US" sz="3200" dirty="0">
                <a:solidFill>
                  <a:srgbClr val="FFFFFF"/>
                </a:solidFill>
                <a:latin typeface="+mj-lt"/>
                <a:cs typeface="Arial" panose="020B0604020202020204" pitchFamily="34" charset="0"/>
              </a:rPr>
              <a:t>What distractions do you have in your life? </a:t>
            </a:r>
            <a:r>
              <a:rPr lang="en-US" altLang="en-US" sz="3200" i="1" dirty="0">
                <a:solidFill>
                  <a:srgbClr val="FFFF00"/>
                </a:solidFill>
                <a:latin typeface="+mj-lt"/>
                <a:cs typeface="Arial" panose="020B0604020202020204" pitchFamily="34" charset="0"/>
              </a:rPr>
              <a:t>(Use the space on the handout to write some of yours down and those others share)</a:t>
            </a:r>
            <a:endParaRPr lang="en-US" altLang="en-US" sz="3200" i="1" dirty="0">
              <a:solidFill>
                <a:srgbClr val="FFFF00"/>
              </a:solidFill>
              <a:latin typeface="+mj-lt"/>
            </a:endParaRPr>
          </a:p>
          <a:p>
            <a:pPr marL="609600" indent="-609600" eaLnBrk="1" hangingPunct="1">
              <a:buFont typeface="Wingdings" panose="05000000000000000000" pitchFamily="2" charset="2"/>
              <a:buAutoNum type="arabicPeriod" startAt="4"/>
            </a:pPr>
            <a:endParaRPr lang="en-US" altLang="en-US" dirty="0">
              <a:solidFill>
                <a:srgbClr val="FFFFFF"/>
              </a:solidFill>
            </a:endParaRPr>
          </a:p>
          <a:p>
            <a:pPr marL="609600" indent="-609600" eaLnBrk="1" hangingPunct="1"/>
            <a:endParaRPr lang="en-US" altLang="en-US" dirty="0">
              <a:solidFill>
                <a:srgbClr val="FFFFFF"/>
              </a:solidFill>
            </a:endParaRPr>
          </a:p>
        </p:txBody>
      </p:sp>
      <p:pic>
        <p:nvPicPr>
          <p:cNvPr id="3" name="Picture 2" descr="A picture containing drawing&#10;&#10;Description automatically generated">
            <a:extLst>
              <a:ext uri="{FF2B5EF4-FFF2-40B4-BE49-F238E27FC236}">
                <a16:creationId xmlns:a16="http://schemas.microsoft.com/office/drawing/2014/main" id="{4E40C805-F9ED-4CDC-8ABE-0CD1A0ACD3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72" t="-153" r="50000" b="153"/>
          <a:stretch/>
        </p:blipFill>
        <p:spPr>
          <a:xfrm>
            <a:off x="7545032" y="759599"/>
            <a:ext cx="3778286" cy="5330650"/>
          </a:xfrm>
          <a:prstGeom prst="rect">
            <a:avLst/>
          </a:prstGeom>
        </p:spPr>
      </p:pic>
      <p:sp>
        <p:nvSpPr>
          <p:cNvPr id="4" name="TextBox 3">
            <a:extLst>
              <a:ext uri="{FF2B5EF4-FFF2-40B4-BE49-F238E27FC236}">
                <a16:creationId xmlns:a16="http://schemas.microsoft.com/office/drawing/2014/main" id="{21CEA0BB-31EC-47A3-92F8-562DB83541E2}"/>
              </a:ext>
            </a:extLst>
          </p:cNvPr>
          <p:cNvSpPr txBox="1"/>
          <p:nvPr/>
        </p:nvSpPr>
        <p:spPr>
          <a:xfrm>
            <a:off x="8793459" y="5890194"/>
            <a:ext cx="2529859"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00335B">
                    <a:lumMod val="25000"/>
                    <a:lumOff val="75000"/>
                  </a:srgbClr>
                </a:solidFill>
                <a:effectLst/>
                <a:uLnTx/>
                <a:uFillTx/>
                <a:latin typeface="Corbel" panose="020B0503020204020204"/>
                <a:ea typeface="+mn-ea"/>
                <a:cs typeface="+mn-cs"/>
                <a:hlinkClick r:id="rId3" tooltip="https://medium.com/@RyanDejaegher/6-tools-to-help-you-focus-and-avoid-distractions-online-3967dc4ebaa5">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00335B">
                    <a:lumMod val="25000"/>
                    <a:lumOff val="75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00335B">
                    <a:lumMod val="25000"/>
                    <a:lumOff val="75000"/>
                  </a:srgbClr>
                </a:solid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00335B">
                  <a:lumMod val="25000"/>
                  <a:lumOff val="75000"/>
                </a:srgbClr>
              </a:solidFill>
              <a:effectLst/>
              <a:uLnTx/>
              <a:uFillTx/>
              <a:latin typeface="Corbel" panose="020B0503020204020204"/>
              <a:ea typeface="+mn-ea"/>
              <a:cs typeface="+mn-cs"/>
            </a:endParaRPr>
          </a:p>
        </p:txBody>
      </p:sp>
      <p:sp>
        <p:nvSpPr>
          <p:cNvPr id="5" name="Slide Number Placeholder 10">
            <a:extLst>
              <a:ext uri="{FF2B5EF4-FFF2-40B4-BE49-F238E27FC236}">
                <a16:creationId xmlns:a16="http://schemas.microsoft.com/office/drawing/2014/main" id="{38B28C00-E4EE-4DF4-9155-4DF49631DCC7}"/>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181693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7346" name="Rectangle 2">
            <a:extLst>
              <a:ext uri="{FF2B5EF4-FFF2-40B4-BE49-F238E27FC236}">
                <a16:creationId xmlns:a16="http://schemas.microsoft.com/office/drawing/2014/main" id="{5A4AB06A-7300-4536-8A49-42ED407E181F}"/>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dirty="0"/>
              <a:t>Making the Most of Your 24/7</a:t>
            </a:r>
          </a:p>
        </p:txBody>
      </p:sp>
      <p:sp>
        <p:nvSpPr>
          <p:cNvPr id="25603" name="Rectangle 3">
            <a:extLst>
              <a:ext uri="{FF2B5EF4-FFF2-40B4-BE49-F238E27FC236}">
                <a16:creationId xmlns:a16="http://schemas.microsoft.com/office/drawing/2014/main" id="{02D7C7EA-449D-4678-B2CB-5C87DE583B57}"/>
              </a:ext>
            </a:extLst>
          </p:cNvPr>
          <p:cNvSpPr>
            <a:spLocks noGrp="1" noChangeArrowheads="1"/>
          </p:cNvSpPr>
          <p:nvPr>
            <p:ph type="body" idx="1"/>
          </p:nvPr>
        </p:nvSpPr>
        <p:spPr>
          <a:xfrm>
            <a:off x="289248" y="2510395"/>
            <a:ext cx="6451109" cy="3274586"/>
          </a:xfrm>
        </p:spPr>
        <p:txBody>
          <a:bodyPr anchor="t">
            <a:noAutofit/>
          </a:bodyPr>
          <a:lstStyle/>
          <a:p>
            <a:pPr marL="609600" indent="-609600">
              <a:buClr>
                <a:schemeClr val="bg1"/>
              </a:buClr>
              <a:buFont typeface="Arial" panose="020B0604020202020204" pitchFamily="34" charset="0"/>
              <a:buAutoNum type="arabicPeriod" startAt="4"/>
            </a:pPr>
            <a:r>
              <a:rPr lang="en-US" altLang="en-US" sz="3200" dirty="0">
                <a:solidFill>
                  <a:srgbClr val="FFFFFF"/>
                </a:solidFill>
                <a:latin typeface="+mj-lt"/>
              </a:rPr>
              <a:t>Enemy of priorities:  </a:t>
            </a:r>
            <a:r>
              <a:rPr lang="en-US" altLang="en-US" sz="3200" b="1" u="sng" dirty="0">
                <a:solidFill>
                  <a:srgbClr val="FFFF00"/>
                </a:solidFill>
                <a:latin typeface="+mj-lt"/>
              </a:rPr>
              <a:t>distractions</a:t>
            </a:r>
            <a:r>
              <a:rPr lang="en-US" altLang="en-US" sz="3200" dirty="0">
                <a:solidFill>
                  <a:srgbClr val="FFFFFF"/>
                </a:solidFill>
                <a:latin typeface="+mj-lt"/>
              </a:rPr>
              <a:t>.</a:t>
            </a:r>
            <a:br>
              <a:rPr lang="en-US" altLang="en-US" sz="3200" dirty="0">
                <a:solidFill>
                  <a:srgbClr val="FFFFFF"/>
                </a:solidFill>
                <a:latin typeface="+mj-lt"/>
              </a:rPr>
            </a:br>
            <a:br>
              <a:rPr lang="en-US" altLang="en-US" sz="3200" dirty="0">
                <a:solidFill>
                  <a:srgbClr val="FFFFFF"/>
                </a:solidFill>
                <a:latin typeface="+mj-lt"/>
              </a:rPr>
            </a:br>
            <a:endParaRPr lang="en-US" altLang="en-US" sz="3200" dirty="0">
              <a:solidFill>
                <a:srgbClr val="FFFFFF"/>
              </a:solidFill>
              <a:latin typeface="+mj-lt"/>
              <a:cs typeface="Arial" panose="020B0604020202020204" pitchFamily="34" charset="0"/>
            </a:endParaRPr>
          </a:p>
          <a:p>
            <a:pPr marL="609600" indent="-609600">
              <a:buClr>
                <a:schemeClr val="bg1"/>
              </a:buClr>
              <a:buFont typeface="Arial" panose="020B0604020202020204" pitchFamily="34" charset="0"/>
              <a:buAutoNum type="arabicPeriod" startAt="4"/>
            </a:pPr>
            <a:r>
              <a:rPr lang="en-US" altLang="en-US" sz="3200" b="1" u="sng" dirty="0">
                <a:solidFill>
                  <a:srgbClr val="FFFF00"/>
                </a:solidFill>
              </a:rPr>
              <a:t>Determine</a:t>
            </a:r>
            <a:r>
              <a:rPr lang="en-US" altLang="en-US" sz="3200" dirty="0">
                <a:solidFill>
                  <a:srgbClr val="FFFFFF"/>
                </a:solidFill>
              </a:rPr>
              <a:t> your </a:t>
            </a:r>
            <a:r>
              <a:rPr lang="en-US" altLang="en-US" sz="3200" b="1" u="sng" dirty="0">
                <a:solidFill>
                  <a:srgbClr val="FFFF00"/>
                </a:solidFill>
              </a:rPr>
              <a:t>priorities</a:t>
            </a:r>
            <a:r>
              <a:rPr lang="en-US" altLang="en-US" sz="3200" dirty="0">
                <a:solidFill>
                  <a:srgbClr val="FFFFFF"/>
                </a:solidFill>
              </a:rPr>
              <a:t> to </a:t>
            </a:r>
            <a:br>
              <a:rPr lang="en-US" altLang="en-US" sz="3200" dirty="0">
                <a:solidFill>
                  <a:srgbClr val="FFFFFF"/>
                </a:solidFill>
              </a:rPr>
            </a:br>
            <a:r>
              <a:rPr lang="en-US" altLang="en-US" sz="3200" b="1" u="sng" dirty="0">
                <a:solidFill>
                  <a:srgbClr val="FFFF00"/>
                </a:solidFill>
              </a:rPr>
              <a:t>conquer</a:t>
            </a:r>
            <a:r>
              <a:rPr lang="en-US" altLang="en-US" sz="3200" dirty="0">
                <a:solidFill>
                  <a:srgbClr val="FFFFFF"/>
                </a:solidFill>
              </a:rPr>
              <a:t> your </a:t>
            </a:r>
            <a:r>
              <a:rPr lang="en-US" altLang="en-US" sz="3200" b="1" u="sng" dirty="0">
                <a:solidFill>
                  <a:srgbClr val="FFFF00"/>
                </a:solidFill>
              </a:rPr>
              <a:t>distractions</a:t>
            </a:r>
            <a:r>
              <a:rPr lang="en-US" altLang="en-US" sz="3200" dirty="0">
                <a:solidFill>
                  <a:srgbClr val="FFFFFF"/>
                </a:solidFill>
              </a:rPr>
              <a:t>.</a:t>
            </a:r>
            <a:br>
              <a:rPr lang="en-US" altLang="en-US" sz="3200" dirty="0">
                <a:solidFill>
                  <a:srgbClr val="FFFFFF"/>
                </a:solidFill>
              </a:rPr>
            </a:br>
            <a:endParaRPr lang="en-US" altLang="en-US" sz="3200" dirty="0">
              <a:solidFill>
                <a:schemeClr val="bg1"/>
              </a:solidFill>
              <a:latin typeface="+mj-lt"/>
            </a:endParaRPr>
          </a:p>
        </p:txBody>
      </p:sp>
      <p:pic>
        <p:nvPicPr>
          <p:cNvPr id="2" name="Picture 1" descr="A close up of a piece of paper&#10;&#10;Description automatically generated">
            <a:extLst>
              <a:ext uri="{FF2B5EF4-FFF2-40B4-BE49-F238E27FC236}">
                <a16:creationId xmlns:a16="http://schemas.microsoft.com/office/drawing/2014/main" id="{941F51DE-33E1-4671-873F-264A94C2FA7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79" r="18085" b="1"/>
          <a:stretch/>
        </p:blipFill>
        <p:spPr>
          <a:xfrm>
            <a:off x="7581900" y="759599"/>
            <a:ext cx="3741418" cy="5617450"/>
          </a:xfrm>
          <a:prstGeom prst="rect">
            <a:avLst/>
          </a:prstGeom>
        </p:spPr>
      </p:pic>
      <p:sp>
        <p:nvSpPr>
          <p:cNvPr id="5" name="TextBox 4">
            <a:extLst>
              <a:ext uri="{FF2B5EF4-FFF2-40B4-BE49-F238E27FC236}">
                <a16:creationId xmlns:a16="http://schemas.microsoft.com/office/drawing/2014/main" id="{D0CE1D90-7A37-4877-A3BD-14F32E1966A1}"/>
              </a:ext>
            </a:extLst>
          </p:cNvPr>
          <p:cNvSpPr txBox="1"/>
          <p:nvPr/>
        </p:nvSpPr>
        <p:spPr>
          <a:xfrm>
            <a:off x="8809489" y="5890194"/>
            <a:ext cx="2513829"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E76618">
                    <a:lumMod val="20000"/>
                    <a:lumOff val="80000"/>
                  </a:srgbClr>
                </a:solidFill>
                <a:effectLst/>
                <a:uLnTx/>
                <a:uFillTx/>
                <a:latin typeface="Corbel" panose="020B0503020204020204"/>
                <a:ea typeface="+mn-ea"/>
                <a:cs typeface="+mn-cs"/>
                <a:hlinkClick r:id="rId3" tooltip="https://interruptingthesilence.com/2013/09/08/how-many-priorities-can-a-disciple-have-a-sermon-on-luke-1425-33/">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E76618">
                    <a:lumMod val="20000"/>
                    <a:lumOff val="80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E76618">
                    <a:lumMod val="20000"/>
                    <a:lumOff val="80000"/>
                  </a:srgbClr>
                </a:solidFill>
                <a:effectLst/>
                <a:uLnTx/>
                <a:uFillTx/>
                <a:latin typeface="Corbel" panose="020B0503020204020204"/>
                <a:ea typeface="+mn-ea"/>
                <a:cs typeface="+mn-cs"/>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E76618">
                  <a:lumMod val="20000"/>
                  <a:lumOff val="80000"/>
                </a:srgbClr>
              </a:solidFill>
              <a:effectLst/>
              <a:uLnTx/>
              <a:uFillTx/>
              <a:latin typeface="Corbel" panose="020B0503020204020204"/>
              <a:ea typeface="+mn-ea"/>
              <a:cs typeface="+mn-cs"/>
            </a:endParaRPr>
          </a:p>
        </p:txBody>
      </p:sp>
      <p:sp>
        <p:nvSpPr>
          <p:cNvPr id="6" name="Slide Number Placeholder 10">
            <a:extLst>
              <a:ext uri="{FF2B5EF4-FFF2-40B4-BE49-F238E27FC236}">
                <a16:creationId xmlns:a16="http://schemas.microsoft.com/office/drawing/2014/main" id="{8DC73ACB-E0A1-4629-9A2A-6DA0381D8DA6}"/>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2806419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3" name="Rectangle 1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5" name="Rectangle 114">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8914" name="Rectangle 2">
            <a:extLst>
              <a:ext uri="{FF2B5EF4-FFF2-40B4-BE49-F238E27FC236}">
                <a16:creationId xmlns:a16="http://schemas.microsoft.com/office/drawing/2014/main" id="{CE07A4E7-A30E-4F00-A022-30E764AD7CF5}"/>
              </a:ext>
            </a:extLst>
          </p:cNvPr>
          <p:cNvSpPr>
            <a:spLocks noGrp="1" noChangeArrowheads="1"/>
          </p:cNvSpPr>
          <p:nvPr>
            <p:ph type="title"/>
          </p:nvPr>
        </p:nvSpPr>
        <p:spPr>
          <a:xfrm>
            <a:off x="289249" y="1123837"/>
            <a:ext cx="4016116" cy="1255469"/>
          </a:xfrm>
        </p:spPr>
        <p:txBody>
          <a:bodyPr vert="horz" lIns="91440" tIns="45720" rIns="91440" bIns="45720" rtlCol="0" anchor="ctr">
            <a:normAutofit/>
          </a:bodyPr>
          <a:lstStyle/>
          <a:p>
            <a:pPr>
              <a:defRPr/>
            </a:pPr>
            <a:r>
              <a:rPr lang="en-US" dirty="0"/>
              <a:t>Grading Method</a:t>
            </a:r>
          </a:p>
        </p:txBody>
      </p:sp>
      <p:graphicFrame>
        <p:nvGraphicFramePr>
          <p:cNvPr id="39081" name="Group 166">
            <a:extLst>
              <a:ext uri="{FF2B5EF4-FFF2-40B4-BE49-F238E27FC236}">
                <a16:creationId xmlns:a16="http://schemas.microsoft.com/office/drawing/2014/main" id="{5B415174-4CBE-4FD5-A9D5-8C3E892820CA}"/>
              </a:ext>
            </a:extLst>
          </p:cNvPr>
          <p:cNvGraphicFramePr>
            <a:graphicFrameLocks/>
          </p:cNvGraphicFramePr>
          <p:nvPr/>
        </p:nvGraphicFramePr>
        <p:xfrm>
          <a:off x="5132159" y="765350"/>
          <a:ext cx="6516502" cy="5324553"/>
        </p:xfrm>
        <a:graphic>
          <a:graphicData uri="http://schemas.openxmlformats.org/drawingml/2006/table">
            <a:tbl>
              <a:tblPr/>
              <a:tblGrid>
                <a:gridCol w="1118156">
                  <a:extLst>
                    <a:ext uri="{9D8B030D-6E8A-4147-A177-3AD203B41FA5}">
                      <a16:colId xmlns:a16="http://schemas.microsoft.com/office/drawing/2014/main" val="20000"/>
                    </a:ext>
                  </a:extLst>
                </a:gridCol>
                <a:gridCol w="2774415">
                  <a:extLst>
                    <a:ext uri="{9D8B030D-6E8A-4147-A177-3AD203B41FA5}">
                      <a16:colId xmlns:a16="http://schemas.microsoft.com/office/drawing/2014/main" val="20001"/>
                    </a:ext>
                  </a:extLst>
                </a:gridCol>
                <a:gridCol w="1073427">
                  <a:extLst>
                    <a:ext uri="{9D8B030D-6E8A-4147-A177-3AD203B41FA5}">
                      <a16:colId xmlns:a16="http://schemas.microsoft.com/office/drawing/2014/main" val="20002"/>
                    </a:ext>
                  </a:extLst>
                </a:gridCol>
                <a:gridCol w="1550504">
                  <a:extLst>
                    <a:ext uri="{9D8B030D-6E8A-4147-A177-3AD203B41FA5}">
                      <a16:colId xmlns:a16="http://schemas.microsoft.com/office/drawing/2014/main" val="20003"/>
                    </a:ext>
                  </a:extLst>
                </a:gridCol>
              </a:tblGrid>
              <a:tr h="93372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4400" b="0" i="0" u="none" strike="noStrike" cap="none" normalizeH="0" baseline="0">
                          <a:ln>
                            <a:noFill/>
                          </a:ln>
                          <a:solidFill>
                            <a:schemeClr val="tx1"/>
                          </a:solidFill>
                          <a:effectLst/>
                          <a:latin typeface="Arial" charset="0"/>
                          <a:cs typeface="Arial" charset="0"/>
                          <a:sym typeface="Wingdings" pitchFamily="2" charset="2"/>
                        </a:rPr>
                        <a:t></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Arial" charset="0"/>
                          <a:cs typeface="Times New Roman" pitchFamily="18" charset="0"/>
                        </a:rPr>
                        <a:t>Task</a:t>
                      </a:r>
                      <a:endParaRPr kumimoji="1" lang="en-US" sz="1800" b="0" i="0" u="none" strike="noStrike" cap="none" normalizeH="0" baseline="0" dirty="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Arial" charset="0"/>
                          <a:cs typeface="Times New Roman" pitchFamily="18" charset="0"/>
                        </a:rPr>
                        <a:t>Grade</a:t>
                      </a:r>
                      <a:endParaRPr kumimoji="1" lang="en-US" sz="1800" b="0" i="0" u="none" strike="noStrike" cap="none" normalizeH="0" baseline="0" dirty="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Arial" charset="0"/>
                          <a:cs typeface="Times New Roman" pitchFamily="18" charset="0"/>
                        </a:rPr>
                        <a:t>Completed</a:t>
                      </a:r>
                      <a:endParaRPr kumimoji="1" lang="en-US" sz="1800" b="0" i="0" u="none" strike="noStrike" cap="none" normalizeH="0" baseline="0" dirty="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8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8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2.</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8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3.</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8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4.</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8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5.</a:t>
                      </a: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42499" marR="142499" marT="71239" marB="712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4400" b="0" i="0" u="none" strike="noStrike" cap="none" normalizeH="0" baseline="0" dirty="0">
                        <a:ln>
                          <a:noFill/>
                        </a:ln>
                        <a:solidFill>
                          <a:schemeClr val="tx1"/>
                        </a:solidFill>
                        <a:effectLst/>
                        <a:latin typeface="Arial" charset="0"/>
                        <a:cs typeface="Arial" charset="0"/>
                      </a:endParaRPr>
                    </a:p>
                  </a:txBody>
                  <a:tcPr marL="142499" marR="142499" marT="71239" marB="712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Slide Number Placeholder 10">
            <a:extLst>
              <a:ext uri="{FF2B5EF4-FFF2-40B4-BE49-F238E27FC236}">
                <a16:creationId xmlns:a16="http://schemas.microsoft.com/office/drawing/2014/main" id="{57C60FA7-B41E-48A6-97BB-D72035062101}"/>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4496111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BA85-5C84-4186-80E2-E952DFBA071E}"/>
              </a:ext>
            </a:extLst>
          </p:cNvPr>
          <p:cNvSpPr>
            <a:spLocks noGrp="1"/>
          </p:cNvSpPr>
          <p:nvPr>
            <p:ph type="title"/>
          </p:nvPr>
        </p:nvSpPr>
        <p:spPr>
          <a:xfrm>
            <a:off x="380999" y="1123837"/>
            <a:ext cx="2819401" cy="4601183"/>
          </a:xfrm>
        </p:spPr>
        <p:txBody>
          <a:bodyPr>
            <a:normAutofit/>
          </a:bodyPr>
          <a:lstStyle/>
          <a:p>
            <a:r>
              <a:rPr lang="en-US" sz="4800" dirty="0"/>
              <a:t>Handout for this program</a:t>
            </a:r>
            <a:endParaRPr lang="en-US" sz="4800" dirty="0">
              <a:solidFill>
                <a:srgbClr val="FF0000"/>
              </a:solidFill>
            </a:endParaRPr>
          </a:p>
        </p:txBody>
      </p:sp>
      <p:sp>
        <p:nvSpPr>
          <p:cNvPr id="3" name="Content Placeholder 2">
            <a:extLst>
              <a:ext uri="{FF2B5EF4-FFF2-40B4-BE49-F238E27FC236}">
                <a16:creationId xmlns:a16="http://schemas.microsoft.com/office/drawing/2014/main" id="{97922B88-03EE-4154-97E9-2F3E7A5C5D72}"/>
              </a:ext>
            </a:extLst>
          </p:cNvPr>
          <p:cNvSpPr>
            <a:spLocks noGrp="1"/>
          </p:cNvSpPr>
          <p:nvPr>
            <p:ph idx="1"/>
          </p:nvPr>
        </p:nvSpPr>
        <p:spPr>
          <a:xfrm>
            <a:off x="3869268" y="864108"/>
            <a:ext cx="7315200" cy="5231892"/>
          </a:xfrm>
        </p:spPr>
        <p:txBody>
          <a:bodyPr>
            <a:normAutofit/>
          </a:bodyPr>
          <a:lstStyle/>
          <a:p>
            <a:pPr marL="0" indent="0">
              <a:buNone/>
            </a:pPr>
            <a:endParaRPr lang="en-US" sz="3600" dirty="0"/>
          </a:p>
          <a:p>
            <a:pPr marL="0" indent="0">
              <a:buNone/>
            </a:pPr>
            <a:r>
              <a:rPr lang="en-US" sz="4700" b="1" dirty="0">
                <a:solidFill>
                  <a:srgbClr val="0070C0"/>
                </a:solidFill>
              </a:rPr>
              <a:t>https://bit.ly/41636Ia</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ctr">
              <a:buNone/>
            </a:pPr>
            <a:endParaRPr lang="en-US" sz="4000" dirty="0">
              <a:solidFill>
                <a:schemeClr val="accent1">
                  <a:lumMod val="90000"/>
                  <a:lumOff val="10000"/>
                </a:schemeClr>
              </a:solidFill>
            </a:endParaRPr>
          </a:p>
          <a:p>
            <a:pPr marL="0" indent="0" algn="ctr">
              <a:buNone/>
            </a:pPr>
            <a:endParaRPr lang="en-US" sz="4000" dirty="0">
              <a:solidFill>
                <a:schemeClr val="accent1">
                  <a:lumMod val="90000"/>
                  <a:lumOff val="10000"/>
                </a:schemeClr>
              </a:solidFill>
            </a:endParaRPr>
          </a:p>
        </p:txBody>
      </p:sp>
      <p:pic>
        <p:nvPicPr>
          <p:cNvPr id="5" name="Picture 4">
            <a:extLst>
              <a:ext uri="{FF2B5EF4-FFF2-40B4-BE49-F238E27FC236}">
                <a16:creationId xmlns:a16="http://schemas.microsoft.com/office/drawing/2014/main" id="{50320964-25CF-4E4D-8AB4-148E7B804E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69268" y="1876738"/>
            <a:ext cx="4117154" cy="4117154"/>
          </a:xfrm>
          <a:prstGeom prst="rect">
            <a:avLst/>
          </a:prstGeom>
        </p:spPr>
      </p:pic>
    </p:spTree>
    <p:extLst>
      <p:ext uri="{BB962C8B-B14F-4D97-AF65-F5344CB8AC3E}">
        <p14:creationId xmlns:p14="http://schemas.microsoft.com/office/powerpoint/2010/main" val="229878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28" name="Rectangle 27">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Content Placeholder 4" descr="A close up&#10;&#10;Description automatically generated">
            <a:extLst>
              <a:ext uri="{FF2B5EF4-FFF2-40B4-BE49-F238E27FC236}">
                <a16:creationId xmlns:a16="http://schemas.microsoft.com/office/drawing/2014/main" id="{45A021E9-D025-42AC-AF7C-1CCD2BFCBC8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68" r="9092" b="18190"/>
          <a:stretch/>
        </p:blipFill>
        <p:spPr>
          <a:xfrm>
            <a:off x="20" y="-1"/>
            <a:ext cx="12188932" cy="6858000"/>
          </a:xfrm>
          <a:prstGeom prst="rect">
            <a:avLst/>
          </a:prstGeom>
        </p:spPr>
      </p:pic>
      <p:sp>
        <p:nvSpPr>
          <p:cNvPr id="30" name="Rectangle 29">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D4FDA5CE-6445-4306-9382-1F28AE6F82D0}"/>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dirty="0">
                <a:solidFill>
                  <a:schemeClr val="tx1"/>
                </a:solidFill>
              </a:rPr>
              <a:t>Small Groups</a:t>
            </a:r>
            <a:br>
              <a:rPr lang="en-US" sz="4400" spc="-100" dirty="0">
                <a:solidFill>
                  <a:schemeClr val="tx1"/>
                </a:solidFill>
              </a:rPr>
            </a:br>
            <a:endParaRPr lang="en-US" sz="4400" spc="-100" dirty="0">
              <a:solidFill>
                <a:schemeClr val="tx1"/>
              </a:solidFill>
            </a:endParaRPr>
          </a:p>
        </p:txBody>
      </p:sp>
    </p:spTree>
    <p:extLst>
      <p:ext uri="{BB962C8B-B14F-4D97-AF65-F5344CB8AC3E}">
        <p14:creationId xmlns:p14="http://schemas.microsoft.com/office/powerpoint/2010/main" val="367615687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3" name="Rectangle 10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5" name="Rectangle 104">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0962" name="Rectangle 2">
            <a:extLst>
              <a:ext uri="{FF2B5EF4-FFF2-40B4-BE49-F238E27FC236}">
                <a16:creationId xmlns:a16="http://schemas.microsoft.com/office/drawing/2014/main" id="{90C6D5FB-9DB6-461D-8BDA-144D524D2195}"/>
              </a:ext>
            </a:extLst>
          </p:cNvPr>
          <p:cNvSpPr>
            <a:spLocks noGrp="1" noChangeArrowheads="1"/>
          </p:cNvSpPr>
          <p:nvPr>
            <p:ph type="title"/>
          </p:nvPr>
        </p:nvSpPr>
        <p:spPr>
          <a:xfrm>
            <a:off x="289249" y="1123837"/>
            <a:ext cx="4016116" cy="2267063"/>
          </a:xfrm>
        </p:spPr>
        <p:txBody>
          <a:bodyPr vert="horz" lIns="91440" tIns="45720" rIns="91440" bIns="45720" rtlCol="0" anchor="ctr">
            <a:normAutofit/>
          </a:bodyPr>
          <a:lstStyle/>
          <a:p>
            <a:pPr>
              <a:defRPr/>
            </a:pPr>
            <a:r>
              <a:rPr lang="en-US" dirty="0"/>
              <a:t>Organize</a:t>
            </a:r>
            <a:br>
              <a:rPr lang="en-US" dirty="0"/>
            </a:br>
            <a:r>
              <a:rPr lang="en-US" dirty="0"/>
              <a:t>or </a:t>
            </a:r>
            <a:br>
              <a:rPr lang="en-US" dirty="0"/>
            </a:br>
            <a:r>
              <a:rPr lang="en-US" dirty="0"/>
              <a:t>Agonize</a:t>
            </a:r>
          </a:p>
        </p:txBody>
      </p:sp>
      <p:graphicFrame>
        <p:nvGraphicFramePr>
          <p:cNvPr id="40992" name="Group 29">
            <a:extLst>
              <a:ext uri="{FF2B5EF4-FFF2-40B4-BE49-F238E27FC236}">
                <a16:creationId xmlns:a16="http://schemas.microsoft.com/office/drawing/2014/main" id="{ACAE55FF-E85B-4097-AF8A-F1B651F1255A}"/>
              </a:ext>
            </a:extLst>
          </p:cNvPr>
          <p:cNvGraphicFramePr>
            <a:graphicFrameLocks/>
          </p:cNvGraphicFramePr>
          <p:nvPr/>
        </p:nvGraphicFramePr>
        <p:xfrm>
          <a:off x="5137463" y="765350"/>
          <a:ext cx="6193768" cy="5324554"/>
        </p:xfrm>
        <a:graphic>
          <a:graphicData uri="http://schemas.openxmlformats.org/drawingml/2006/table">
            <a:tbl>
              <a:tblPr firstRow="1" bandRow="1"/>
              <a:tblGrid>
                <a:gridCol w="3096884">
                  <a:extLst>
                    <a:ext uri="{9D8B030D-6E8A-4147-A177-3AD203B41FA5}">
                      <a16:colId xmlns:a16="http://schemas.microsoft.com/office/drawing/2014/main" val="20000"/>
                    </a:ext>
                  </a:extLst>
                </a:gridCol>
                <a:gridCol w="3096884">
                  <a:extLst>
                    <a:ext uri="{9D8B030D-6E8A-4147-A177-3AD203B41FA5}">
                      <a16:colId xmlns:a16="http://schemas.microsoft.com/office/drawing/2014/main" val="20001"/>
                    </a:ext>
                  </a:extLst>
                </a:gridCol>
              </a:tblGrid>
              <a:tr h="266227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1776413" algn="l"/>
                        </a:tabLst>
                      </a:pPr>
                      <a:endParaRPr kumimoji="1" lang="en-US" sz="1800" b="1" i="0" u="none" strike="noStrike" cap="none" normalizeH="0" baseline="0" dirty="0">
                        <a:ln>
                          <a:noFill/>
                        </a:ln>
                        <a:solidFill>
                          <a:schemeClr val="tx1"/>
                        </a:solidFill>
                        <a:effectLst/>
                        <a:latin typeface="Georg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76413" algn="l"/>
                        </a:tabLst>
                      </a:pPr>
                      <a:r>
                        <a:rPr kumimoji="1" lang="en-US" sz="1800" b="1" i="0" u="none" strike="noStrike" cap="none" normalizeH="0" baseline="0" dirty="0">
                          <a:ln>
                            <a:noFill/>
                          </a:ln>
                          <a:solidFill>
                            <a:schemeClr val="tx1"/>
                          </a:solidFill>
                          <a:effectLst/>
                          <a:latin typeface="Georgia" pitchFamily="18" charset="0"/>
                          <a:cs typeface="Times New Roman" pitchFamily="18" charset="0"/>
                        </a:rPr>
                        <a:t>High Importance/</a:t>
                      </a:r>
                      <a:br>
                        <a:rPr kumimoji="1" lang="en-US" sz="1800" b="1" i="0" u="none" strike="noStrike" cap="none" normalizeH="0" baseline="0" dirty="0">
                          <a:ln>
                            <a:noFill/>
                          </a:ln>
                          <a:solidFill>
                            <a:schemeClr val="tx1"/>
                          </a:solidFill>
                          <a:effectLst/>
                          <a:latin typeface="Georgia" pitchFamily="18" charset="0"/>
                          <a:cs typeface="Times New Roman" pitchFamily="18" charset="0"/>
                        </a:rPr>
                      </a:br>
                      <a:r>
                        <a:rPr kumimoji="1" lang="en-US" sz="1800" b="1" i="0" u="none" strike="noStrike" cap="none" normalizeH="0" baseline="0" dirty="0">
                          <a:ln>
                            <a:noFill/>
                          </a:ln>
                          <a:solidFill>
                            <a:schemeClr val="tx1"/>
                          </a:solidFill>
                          <a:effectLst/>
                          <a:latin typeface="Georgia" pitchFamily="18" charset="0"/>
                          <a:cs typeface="Times New Roman" pitchFamily="18" charset="0"/>
                        </a:rPr>
                        <a:t>High Urgency</a:t>
                      </a:r>
                      <a:endParaRPr kumimoji="1" lang="en-US" sz="15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76413" algn="l"/>
                        </a:tabLst>
                      </a:pP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Do first</a:t>
                      </a:r>
                      <a:endParaRPr kumimoji="1" lang="en-US" sz="3600" b="0" i="0" u="none" strike="noStrike" cap="none" normalizeH="0" baseline="0" dirty="0">
                        <a:ln>
                          <a:noFill/>
                        </a:ln>
                        <a:solidFill>
                          <a:schemeClr val="tx1"/>
                        </a:solidFill>
                        <a:effectLst/>
                        <a:latin typeface="Times New Roman" pitchFamily="18" charset="0"/>
                        <a:cs typeface="Arial" charset="0"/>
                      </a:endParaRPr>
                    </a:p>
                  </a:txBody>
                  <a:tcPr marL="137068" marR="137068" marT="68534" marB="685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sz="1800" b="1" i="0" u="none" strike="noStrike" cap="none" normalizeH="0" baseline="0" dirty="0">
                        <a:ln>
                          <a:noFill/>
                        </a:ln>
                        <a:solidFill>
                          <a:schemeClr val="tx1"/>
                        </a:solidFill>
                        <a:effectLst/>
                        <a:latin typeface="Georgia" pitchFamily="18" charset="0"/>
                        <a:cs typeface="Times New Roman" pitchFamily="18" charset="0"/>
                      </a:endParaRPr>
                    </a:p>
                    <a:p>
                      <a:pPr marL="0" marR="0" lvl="0" indent="3175" algn="ctr"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Georgia" pitchFamily="18" charset="0"/>
                          <a:cs typeface="Times New Roman" pitchFamily="18" charset="0"/>
                        </a:rPr>
                        <a:t>High Importance/</a:t>
                      </a:r>
                      <a:br>
                        <a:rPr kumimoji="1" lang="en-US" sz="1800" b="1" i="0" u="none" strike="noStrike" cap="none" normalizeH="0" baseline="0" dirty="0">
                          <a:ln>
                            <a:noFill/>
                          </a:ln>
                          <a:solidFill>
                            <a:schemeClr val="tx1"/>
                          </a:solidFill>
                          <a:effectLst/>
                          <a:latin typeface="Georgia" pitchFamily="18" charset="0"/>
                          <a:cs typeface="Times New Roman" pitchFamily="18" charset="0"/>
                        </a:rPr>
                      </a:br>
                      <a:r>
                        <a:rPr kumimoji="1" lang="en-US" sz="1800" b="1" i="0" u="none" strike="noStrike" cap="none" normalizeH="0" baseline="0" dirty="0">
                          <a:ln>
                            <a:noFill/>
                          </a:ln>
                          <a:solidFill>
                            <a:schemeClr val="tx1"/>
                          </a:solidFill>
                          <a:effectLst/>
                          <a:latin typeface="Georgia" pitchFamily="18" charset="0"/>
                          <a:cs typeface="Times New Roman" pitchFamily="18" charset="0"/>
                        </a:rPr>
                        <a:t>Low Urgency</a:t>
                      </a:r>
                      <a:endParaRPr kumimoji="1" lang="en-US" sz="15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175" algn="ctr" defTabSz="914400" rtl="0" eaLnBrk="0" fontAlgn="base" latinLnBrk="0" hangingPunct="0">
                        <a:lnSpc>
                          <a:spcPct val="100000"/>
                        </a:lnSpc>
                        <a:spcBef>
                          <a:spcPct val="0"/>
                        </a:spcBef>
                        <a:spcAft>
                          <a:spcPct val="0"/>
                        </a:spcAft>
                        <a:buClrTx/>
                        <a:buSzTx/>
                        <a:buFontTx/>
                        <a:buNone/>
                        <a:tabLst/>
                      </a:pPr>
                      <a:endParaRPr kumimoji="1" lang="en-US" sz="1800" b="0" i="1" u="none" strike="noStrike" cap="none" normalizeH="0" baseline="0" dirty="0">
                        <a:ln>
                          <a:noFill/>
                        </a:ln>
                        <a:solidFill>
                          <a:schemeClr val="tx1"/>
                        </a:solidFill>
                        <a:effectLst/>
                        <a:latin typeface="Georgia" pitchFamily="18" charset="0"/>
                        <a:cs typeface="Times New Roman" pitchFamily="18" charset="0"/>
                      </a:endParaRPr>
                    </a:p>
                    <a:p>
                      <a:pPr marL="0" marR="0" lvl="0" indent="3175" algn="ctr" defTabSz="914400" rtl="0" eaLnBrk="0" fontAlgn="base" latinLnBrk="0" hangingPunct="0">
                        <a:lnSpc>
                          <a:spcPct val="100000"/>
                        </a:lnSpc>
                        <a:spcBef>
                          <a:spcPct val="0"/>
                        </a:spcBef>
                        <a:spcAft>
                          <a:spcPct val="0"/>
                        </a:spcAft>
                        <a:buClrTx/>
                        <a:buSzTx/>
                        <a:buFontTx/>
                        <a:buNone/>
                        <a:tabLst/>
                      </a:pPr>
                      <a:r>
                        <a:rPr kumimoji="1" lang="en-US" sz="1800" b="0" i="1" u="none" strike="noStrike" cap="none" normalizeH="0" baseline="0" dirty="0">
                          <a:ln>
                            <a:noFill/>
                          </a:ln>
                          <a:solidFill>
                            <a:schemeClr val="tx1"/>
                          </a:solidFill>
                          <a:effectLst/>
                          <a:latin typeface="Georgia" pitchFamily="18" charset="0"/>
                          <a:cs typeface="Times New Roman" pitchFamily="18" charset="0"/>
                        </a:rPr>
                        <a:t>Set deadlines </a:t>
                      </a: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for completion;</a:t>
                      </a: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work into </a:t>
                      </a: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daily routine</a:t>
                      </a:r>
                      <a:endParaRPr kumimoji="1" lang="en-US" sz="3600" b="0" i="0" u="none" strike="noStrike" cap="none" normalizeH="0" baseline="0" dirty="0">
                        <a:ln>
                          <a:noFill/>
                        </a:ln>
                        <a:solidFill>
                          <a:schemeClr val="tx1"/>
                        </a:solidFill>
                        <a:effectLst/>
                        <a:latin typeface="Times New Roman" pitchFamily="18" charset="0"/>
                        <a:cs typeface="Arial" charset="0"/>
                      </a:endParaRPr>
                    </a:p>
                  </a:txBody>
                  <a:tcPr marL="137068" marR="137068" marT="68534" marB="685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227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sz="1800" b="1" i="0" u="none" strike="noStrike" cap="none" normalizeH="0" baseline="0" dirty="0">
                        <a:ln>
                          <a:noFill/>
                        </a:ln>
                        <a:solidFill>
                          <a:schemeClr val="tx1"/>
                        </a:solidFill>
                        <a:effectLst/>
                        <a:latin typeface="Georg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Georgia" pitchFamily="18" charset="0"/>
                          <a:cs typeface="Times New Roman" pitchFamily="18" charset="0"/>
                        </a:rPr>
                        <a:t>Low Importance/</a:t>
                      </a:r>
                      <a:br>
                        <a:rPr kumimoji="1" lang="en-US" sz="1800" b="1" i="0" u="none" strike="noStrike" cap="none" normalizeH="0" baseline="0" dirty="0">
                          <a:ln>
                            <a:noFill/>
                          </a:ln>
                          <a:solidFill>
                            <a:schemeClr val="tx1"/>
                          </a:solidFill>
                          <a:effectLst/>
                          <a:latin typeface="Georgia" pitchFamily="18" charset="0"/>
                          <a:cs typeface="Times New Roman" pitchFamily="18" charset="0"/>
                        </a:rPr>
                      </a:br>
                      <a:r>
                        <a:rPr kumimoji="1" lang="en-US" sz="1800" b="1" i="0" u="none" strike="noStrike" cap="none" normalizeH="0" baseline="0" dirty="0">
                          <a:ln>
                            <a:noFill/>
                          </a:ln>
                          <a:solidFill>
                            <a:schemeClr val="tx1"/>
                          </a:solidFill>
                          <a:effectLst/>
                          <a:latin typeface="Georgia" pitchFamily="18" charset="0"/>
                          <a:cs typeface="Times New Roman" pitchFamily="18" charset="0"/>
                        </a:rPr>
                        <a:t>High Urgency</a:t>
                      </a:r>
                      <a:endParaRPr kumimoji="1" lang="en-US" sz="21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800" b="0" i="1" u="none" strike="noStrike" cap="none" normalizeH="0" baseline="0" dirty="0">
                        <a:ln>
                          <a:noFill/>
                        </a:ln>
                        <a:solidFill>
                          <a:schemeClr val="tx1"/>
                        </a:solidFill>
                        <a:effectLst/>
                        <a:latin typeface="Georg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800" b="0" i="1" u="none" strike="noStrike" cap="none" normalizeH="0" baseline="0" dirty="0">
                          <a:ln>
                            <a:noFill/>
                          </a:ln>
                          <a:solidFill>
                            <a:schemeClr val="tx1"/>
                          </a:solidFill>
                          <a:effectLst/>
                          <a:latin typeface="Georgia" pitchFamily="18" charset="0"/>
                          <a:cs typeface="Times New Roman" pitchFamily="18" charset="0"/>
                        </a:rPr>
                        <a:t>Find ways </a:t>
                      </a: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to get done quickly</a:t>
                      </a:r>
                      <a:endParaRPr kumimoji="1"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137068" marR="137068" marT="68534" marB="685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sz="1800" b="1" i="0" u="none" strike="noStrike" cap="none" normalizeH="0" baseline="0" dirty="0">
                        <a:ln>
                          <a:noFill/>
                        </a:ln>
                        <a:solidFill>
                          <a:schemeClr val="tx1"/>
                        </a:solidFill>
                        <a:effectLst/>
                        <a:latin typeface="Georg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Georgia" pitchFamily="18" charset="0"/>
                          <a:cs typeface="Times New Roman" pitchFamily="18" charset="0"/>
                        </a:rPr>
                        <a:t>Low Importance/</a:t>
                      </a:r>
                      <a:br>
                        <a:rPr kumimoji="1" lang="en-US" sz="1800" b="1" i="0" u="none" strike="noStrike" cap="none" normalizeH="0" baseline="0" dirty="0">
                          <a:ln>
                            <a:noFill/>
                          </a:ln>
                          <a:solidFill>
                            <a:schemeClr val="tx1"/>
                          </a:solidFill>
                          <a:effectLst/>
                          <a:latin typeface="Georgia" pitchFamily="18" charset="0"/>
                          <a:cs typeface="Times New Roman" pitchFamily="18" charset="0"/>
                        </a:rPr>
                      </a:br>
                      <a:r>
                        <a:rPr kumimoji="1" lang="en-US" sz="1800" b="1" i="0" u="none" strike="noStrike" cap="none" normalizeH="0" baseline="0" dirty="0">
                          <a:ln>
                            <a:noFill/>
                          </a:ln>
                          <a:solidFill>
                            <a:schemeClr val="tx1"/>
                          </a:solidFill>
                          <a:effectLst/>
                          <a:latin typeface="Georgia" pitchFamily="18" charset="0"/>
                          <a:cs typeface="Times New Roman" pitchFamily="18" charset="0"/>
                        </a:rPr>
                        <a:t>Low Urgency</a:t>
                      </a:r>
                      <a:endParaRPr kumimoji="1" lang="en-US" sz="21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800" b="0" i="1" u="none" strike="noStrike" cap="none" normalizeH="0" baseline="0" dirty="0">
                        <a:ln>
                          <a:noFill/>
                        </a:ln>
                        <a:solidFill>
                          <a:schemeClr val="tx1"/>
                        </a:solidFill>
                        <a:effectLst/>
                        <a:latin typeface="Georg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800" b="0" i="1" u="none" strike="noStrike" cap="none" normalizeH="0" baseline="0" dirty="0">
                          <a:ln>
                            <a:noFill/>
                          </a:ln>
                          <a:solidFill>
                            <a:schemeClr val="tx1"/>
                          </a:solidFill>
                          <a:effectLst/>
                          <a:latin typeface="Georgia" pitchFamily="18" charset="0"/>
                          <a:cs typeface="Times New Roman" pitchFamily="18" charset="0"/>
                        </a:rPr>
                        <a:t>Usually busy </a:t>
                      </a:r>
                      <a:br>
                        <a:rPr kumimoji="1" lang="en-US" sz="1800" b="0" i="1" u="none" strike="noStrike" cap="none" normalizeH="0" baseline="0" dirty="0">
                          <a:ln>
                            <a:noFill/>
                          </a:ln>
                          <a:solidFill>
                            <a:schemeClr val="tx1"/>
                          </a:solidFill>
                          <a:effectLst/>
                          <a:latin typeface="Georgia" pitchFamily="18" charset="0"/>
                          <a:cs typeface="Times New Roman" pitchFamily="18" charset="0"/>
                        </a:rPr>
                      </a:br>
                      <a:r>
                        <a:rPr kumimoji="1" lang="en-US" sz="1800" b="0" i="1" u="none" strike="noStrike" cap="none" normalizeH="0" baseline="0" dirty="0">
                          <a:ln>
                            <a:noFill/>
                          </a:ln>
                          <a:solidFill>
                            <a:schemeClr val="tx1"/>
                          </a:solidFill>
                          <a:effectLst/>
                          <a:latin typeface="Georgia" pitchFamily="18" charset="0"/>
                          <a:cs typeface="Times New Roman" pitchFamily="18" charset="0"/>
                        </a:rPr>
                        <a:t>or repetitious work</a:t>
                      </a:r>
                      <a:endParaRPr kumimoji="1"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137068" marR="137068" marT="68534" marB="685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10">
            <a:extLst>
              <a:ext uri="{FF2B5EF4-FFF2-40B4-BE49-F238E27FC236}">
                <a16:creationId xmlns:a16="http://schemas.microsoft.com/office/drawing/2014/main" id="{72A5F05E-B3A3-4B49-BCEA-D5330F139CB2}"/>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35206352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0970B-E64E-A0B4-07AD-9D9DB43D023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71ED255E-136C-4049-71AD-76E4EA54E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11BAC5D7-F3DD-881F-708E-CEE2A328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28" name="Rectangle 27">
            <a:extLst>
              <a:ext uri="{FF2B5EF4-FFF2-40B4-BE49-F238E27FC236}">
                <a16:creationId xmlns:a16="http://schemas.microsoft.com/office/drawing/2014/main" id="{C2CE680B-CB8A-E45B-D563-3F0DBD5C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Content Placeholder 4" descr="A close up&#10;&#10;Description automatically generated">
            <a:extLst>
              <a:ext uri="{FF2B5EF4-FFF2-40B4-BE49-F238E27FC236}">
                <a16:creationId xmlns:a16="http://schemas.microsoft.com/office/drawing/2014/main" id="{A9CB7157-3044-F8CC-3CF7-64388A62499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68" r="9092" b="18190"/>
          <a:stretch/>
        </p:blipFill>
        <p:spPr>
          <a:xfrm>
            <a:off x="20" y="-1"/>
            <a:ext cx="12188932" cy="6858000"/>
          </a:xfrm>
          <a:prstGeom prst="rect">
            <a:avLst/>
          </a:prstGeom>
        </p:spPr>
      </p:pic>
      <p:sp>
        <p:nvSpPr>
          <p:cNvPr id="30" name="Rectangle 29">
            <a:extLst>
              <a:ext uri="{FF2B5EF4-FFF2-40B4-BE49-F238E27FC236}">
                <a16:creationId xmlns:a16="http://schemas.microsoft.com/office/drawing/2014/main" id="{12214FF3-C33A-B444-1595-CE1A59B81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4DEEEC7E-1BC0-66DC-F33F-9F17AA0EC47E}"/>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dirty="0">
                <a:solidFill>
                  <a:schemeClr val="tx1"/>
                </a:solidFill>
              </a:rPr>
              <a:t>Small Groups</a:t>
            </a:r>
            <a:br>
              <a:rPr lang="en-US" sz="4400" spc="-100" dirty="0">
                <a:solidFill>
                  <a:schemeClr val="tx1"/>
                </a:solidFill>
              </a:rPr>
            </a:br>
            <a:endParaRPr lang="en-US" sz="4400" spc="-100" dirty="0">
              <a:solidFill>
                <a:schemeClr val="tx1"/>
              </a:solidFill>
            </a:endParaRPr>
          </a:p>
        </p:txBody>
      </p:sp>
    </p:spTree>
    <p:extLst>
      <p:ext uri="{BB962C8B-B14F-4D97-AF65-F5344CB8AC3E}">
        <p14:creationId xmlns:p14="http://schemas.microsoft.com/office/powerpoint/2010/main" val="392879820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7" name="Rectangle 1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39" name="Rectangle 138">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1" name="Rectangle 140">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7890" name="Rectangle 2">
            <a:extLst>
              <a:ext uri="{FF2B5EF4-FFF2-40B4-BE49-F238E27FC236}">
                <a16:creationId xmlns:a16="http://schemas.microsoft.com/office/drawing/2014/main" id="{F67661D7-BECE-4BF6-9E2F-1D9B4A1E7615}"/>
              </a:ext>
            </a:extLst>
          </p:cNvPr>
          <p:cNvSpPr>
            <a:spLocks noGrp="1" noChangeArrowheads="1"/>
          </p:cNvSpPr>
          <p:nvPr>
            <p:ph type="title"/>
          </p:nvPr>
        </p:nvSpPr>
        <p:spPr>
          <a:xfrm>
            <a:off x="643467" y="1298448"/>
            <a:ext cx="3685070" cy="4496710"/>
          </a:xfrm>
        </p:spPr>
        <p:txBody>
          <a:bodyPr vert="horz" lIns="91440" tIns="45720" rIns="91440" bIns="45720" rtlCol="0" anchor="ctr">
            <a:normAutofit/>
          </a:bodyPr>
          <a:lstStyle/>
          <a:p>
            <a:pPr>
              <a:defRPr/>
            </a:pPr>
            <a:r>
              <a:rPr lang="en-US" sz="4400" spc="-100" dirty="0"/>
              <a:t>Dave’s Grid</a:t>
            </a:r>
            <a:endParaRPr lang="en-US" sz="4600" spc="-100" dirty="0"/>
          </a:p>
        </p:txBody>
      </p:sp>
      <p:pic>
        <p:nvPicPr>
          <p:cNvPr id="19459" name="Picture 5">
            <a:extLst>
              <a:ext uri="{FF2B5EF4-FFF2-40B4-BE49-F238E27FC236}">
                <a16:creationId xmlns:a16="http://schemas.microsoft.com/office/drawing/2014/main" id="{9814B043-D318-47A1-AAAC-CCCEA6AB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15" r="10315"/>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68C24969-7EE9-4690-8398-0DCEB7FB4582}"/>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150618902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7" name="Rectangle 1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39" name="Rectangle 138">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1" name="Rectangle 140">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7890" name="Rectangle 2">
            <a:extLst>
              <a:ext uri="{FF2B5EF4-FFF2-40B4-BE49-F238E27FC236}">
                <a16:creationId xmlns:a16="http://schemas.microsoft.com/office/drawing/2014/main" id="{F67661D7-BECE-4BF6-9E2F-1D9B4A1E7615}"/>
              </a:ext>
            </a:extLst>
          </p:cNvPr>
          <p:cNvSpPr>
            <a:spLocks noGrp="1" noChangeArrowheads="1"/>
          </p:cNvSpPr>
          <p:nvPr>
            <p:ph type="title"/>
          </p:nvPr>
        </p:nvSpPr>
        <p:spPr>
          <a:xfrm>
            <a:off x="643467" y="1298448"/>
            <a:ext cx="3685070" cy="4496710"/>
          </a:xfrm>
        </p:spPr>
        <p:txBody>
          <a:bodyPr vert="horz" lIns="91440" tIns="45720" rIns="91440" bIns="45720" rtlCol="0" anchor="ctr">
            <a:normAutofit/>
          </a:bodyPr>
          <a:lstStyle/>
          <a:p>
            <a:pPr>
              <a:defRPr/>
            </a:pPr>
            <a:r>
              <a:rPr lang="en-US" sz="4400" spc="-100" dirty="0"/>
              <a:t>Dave’s Grid</a:t>
            </a:r>
            <a:br>
              <a:rPr lang="en-US" sz="4400" spc="-100" dirty="0"/>
            </a:br>
            <a:br>
              <a:rPr lang="en-US" sz="4400" spc="-100" dirty="0"/>
            </a:br>
            <a:r>
              <a:rPr lang="en-US" sz="4400" spc="-100" dirty="0"/>
              <a:t>The Other Side</a:t>
            </a:r>
            <a:endParaRPr lang="en-US" sz="4600" spc="-100" dirty="0"/>
          </a:p>
        </p:txBody>
      </p:sp>
      <p:pic>
        <p:nvPicPr>
          <p:cNvPr id="19459" name="Picture 5">
            <a:extLst>
              <a:ext uri="{FF2B5EF4-FFF2-40B4-BE49-F238E27FC236}">
                <a16:creationId xmlns:a16="http://schemas.microsoft.com/office/drawing/2014/main" id="{9814B043-D318-47A1-AAAC-CCCEA6AB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78" r="16378"/>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68C24969-7EE9-4690-8398-0DCEB7FB4582}"/>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283398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8370" name="Rectangle 2">
            <a:extLst>
              <a:ext uri="{FF2B5EF4-FFF2-40B4-BE49-F238E27FC236}">
                <a16:creationId xmlns:a16="http://schemas.microsoft.com/office/drawing/2014/main" id="{194AE3BE-99EA-40C5-B5E4-1EBE7A91F574}"/>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29699" name="Rectangle 3">
            <a:extLst>
              <a:ext uri="{FF2B5EF4-FFF2-40B4-BE49-F238E27FC236}">
                <a16:creationId xmlns:a16="http://schemas.microsoft.com/office/drawing/2014/main" id="{C077295D-8373-4FE3-9D0C-30B122498359}"/>
              </a:ext>
            </a:extLst>
          </p:cNvPr>
          <p:cNvSpPr>
            <a:spLocks noGrp="1" noChangeArrowheads="1"/>
          </p:cNvSpPr>
          <p:nvPr>
            <p:ph type="body" idx="1"/>
          </p:nvPr>
        </p:nvSpPr>
        <p:spPr>
          <a:xfrm>
            <a:off x="289248" y="2510395"/>
            <a:ext cx="6451109" cy="3274586"/>
          </a:xfrm>
        </p:spPr>
        <p:txBody>
          <a:bodyPr anchor="t">
            <a:normAutofit/>
          </a:bodyPr>
          <a:lstStyle/>
          <a:p>
            <a:pPr marL="609600" indent="-609600" eaLnBrk="1" hangingPunct="1">
              <a:buClr>
                <a:schemeClr val="bg1"/>
              </a:buClr>
              <a:buFont typeface="+mj-lt"/>
              <a:buAutoNum type="arabicPeriod" startAt="6"/>
            </a:pPr>
            <a:r>
              <a:rPr lang="en-US" altLang="en-US" sz="3200" dirty="0">
                <a:solidFill>
                  <a:srgbClr val="FFFFFF"/>
                </a:solidFill>
              </a:rPr>
              <a:t>You are in </a:t>
            </a:r>
            <a:r>
              <a:rPr lang="en-US" altLang="en-US" sz="3200" b="1" u="sng" dirty="0">
                <a:solidFill>
                  <a:srgbClr val="FFFF00"/>
                </a:solidFill>
              </a:rPr>
              <a:t>control</a:t>
            </a:r>
            <a:r>
              <a:rPr lang="en-US" altLang="en-US" sz="3200" dirty="0">
                <a:solidFill>
                  <a:srgbClr val="FFFFFF"/>
                </a:solidFill>
              </a:rPr>
              <a:t> of your </a:t>
            </a:r>
            <a:r>
              <a:rPr lang="en-US" altLang="en-US" sz="3200" b="1" u="sng" dirty="0">
                <a:solidFill>
                  <a:srgbClr val="FFFF00"/>
                </a:solidFill>
              </a:rPr>
              <a:t>technology</a:t>
            </a:r>
            <a:r>
              <a:rPr lang="en-US" altLang="en-US" sz="3200" b="1" dirty="0">
                <a:solidFill>
                  <a:srgbClr val="FFFFFF"/>
                </a:solidFill>
              </a:rPr>
              <a:t>.</a:t>
            </a:r>
          </a:p>
        </p:txBody>
      </p:sp>
      <p:pic>
        <p:nvPicPr>
          <p:cNvPr id="9" name="Picture 8" descr="A close up of a person wearing glasses&#10;&#10;Description automatically generated">
            <a:extLst>
              <a:ext uri="{FF2B5EF4-FFF2-40B4-BE49-F238E27FC236}">
                <a16:creationId xmlns:a16="http://schemas.microsoft.com/office/drawing/2014/main" id="{3CB04FDD-8E0F-4CFE-9C13-5A2D1C3D3C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460" r="32229"/>
          <a:stretch/>
        </p:blipFill>
        <p:spPr>
          <a:xfrm flipH="1">
            <a:off x="7545032" y="759599"/>
            <a:ext cx="3778286" cy="5330650"/>
          </a:xfrm>
          <a:prstGeom prst="rect">
            <a:avLst/>
          </a:prstGeom>
        </p:spPr>
      </p:pic>
      <p:sp>
        <p:nvSpPr>
          <p:cNvPr id="10" name="TextBox 9">
            <a:extLst>
              <a:ext uri="{FF2B5EF4-FFF2-40B4-BE49-F238E27FC236}">
                <a16:creationId xmlns:a16="http://schemas.microsoft.com/office/drawing/2014/main" id="{4F3F71DD-5869-47DE-89ED-6AF80A5B7489}"/>
              </a:ext>
            </a:extLst>
          </p:cNvPr>
          <p:cNvSpPr txBox="1"/>
          <p:nvPr/>
        </p:nvSpPr>
        <p:spPr>
          <a:xfrm>
            <a:off x="8793458" y="5890194"/>
            <a:ext cx="2529860"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E6B91E">
                    <a:lumMod val="75000"/>
                  </a:srgbClr>
                </a:solidFill>
                <a:effectLst/>
                <a:uLnTx/>
                <a:uFillTx/>
                <a:latin typeface="Corbel" panose="020B0503020204020204"/>
                <a:ea typeface="+mn-ea"/>
                <a:cs typeface="+mn-cs"/>
                <a:hlinkClick r:id="rId3" tooltip="https://thepbsblog.wordpress.com/2014/09/14/unplug-balance-and-technology/">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E6B91E">
                    <a:lumMod val="75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dirty="0">
                <a:ln>
                  <a:noFill/>
                </a:ln>
                <a:solidFill>
                  <a:srgbClr val="E6B91E">
                    <a:lumMod val="75000"/>
                  </a:srgbClr>
                </a:solid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E6B91E">
                  <a:lumMod val="75000"/>
                </a:srgbClr>
              </a:solidFill>
              <a:effectLst/>
              <a:uLnTx/>
              <a:uFillTx/>
              <a:latin typeface="Corbel" panose="020B0503020204020204"/>
              <a:ea typeface="+mn-ea"/>
              <a:cs typeface="+mn-cs"/>
            </a:endParaRPr>
          </a:p>
        </p:txBody>
      </p:sp>
      <p:sp>
        <p:nvSpPr>
          <p:cNvPr id="11" name="Slide Number Placeholder 10">
            <a:extLst>
              <a:ext uri="{FF2B5EF4-FFF2-40B4-BE49-F238E27FC236}">
                <a16:creationId xmlns:a16="http://schemas.microsoft.com/office/drawing/2014/main" id="{0F8D51D3-3F6F-4F7F-AED4-F7032BFBEA6E}"/>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9426832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Rectangle 7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8370" name="Rectangle 2">
            <a:extLst>
              <a:ext uri="{FF2B5EF4-FFF2-40B4-BE49-F238E27FC236}">
                <a16:creationId xmlns:a16="http://schemas.microsoft.com/office/drawing/2014/main" id="{194AE3BE-99EA-40C5-B5E4-1EBE7A91F574}"/>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29699" name="Rectangle 3">
            <a:extLst>
              <a:ext uri="{FF2B5EF4-FFF2-40B4-BE49-F238E27FC236}">
                <a16:creationId xmlns:a16="http://schemas.microsoft.com/office/drawing/2014/main" id="{C077295D-8373-4FE3-9D0C-30B122498359}"/>
              </a:ext>
            </a:extLst>
          </p:cNvPr>
          <p:cNvSpPr>
            <a:spLocks noGrp="1" noChangeArrowheads="1"/>
          </p:cNvSpPr>
          <p:nvPr>
            <p:ph type="body" idx="1"/>
          </p:nvPr>
        </p:nvSpPr>
        <p:spPr>
          <a:xfrm>
            <a:off x="289248" y="2510395"/>
            <a:ext cx="6451109" cy="3274586"/>
          </a:xfrm>
        </p:spPr>
        <p:txBody>
          <a:bodyPr anchor="t">
            <a:normAutofit/>
          </a:bodyPr>
          <a:lstStyle/>
          <a:p>
            <a:pPr marL="609600" indent="-609600" eaLnBrk="1" hangingPunct="1">
              <a:buNone/>
            </a:pPr>
            <a:endParaRPr lang="en-US" altLang="en-US" sz="3200" b="1" u="sng" dirty="0">
              <a:solidFill>
                <a:srgbClr val="FFFFFF"/>
              </a:solidFill>
            </a:endParaRPr>
          </a:p>
          <a:p>
            <a:pPr marL="609600" indent="-609600" eaLnBrk="1" hangingPunct="1">
              <a:buClr>
                <a:schemeClr val="bg1"/>
              </a:buClr>
              <a:buFont typeface="Arial" panose="020B0604020202020204" pitchFamily="34" charset="0"/>
              <a:buAutoNum type="arabicPeriod" startAt="7"/>
            </a:pPr>
            <a:r>
              <a:rPr lang="en-US" altLang="en-US" sz="3200" b="1" u="sng" dirty="0">
                <a:solidFill>
                  <a:srgbClr val="FFFF00"/>
                </a:solidFill>
              </a:rPr>
              <a:t>Work</a:t>
            </a:r>
            <a:r>
              <a:rPr lang="en-US" altLang="en-US" sz="3200" dirty="0">
                <a:solidFill>
                  <a:srgbClr val="FFFF00"/>
                </a:solidFill>
              </a:rPr>
              <a:t> </a:t>
            </a:r>
            <a:r>
              <a:rPr lang="en-US" altLang="en-US" sz="3200" b="1" u="sng" dirty="0">
                <a:solidFill>
                  <a:srgbClr val="FFFF00"/>
                </a:solidFill>
              </a:rPr>
              <a:t>things</a:t>
            </a:r>
            <a:r>
              <a:rPr lang="en-US" altLang="en-US" sz="3200" dirty="0">
                <a:solidFill>
                  <a:srgbClr val="FFFFFF"/>
                </a:solidFill>
              </a:rPr>
              <a:t> through to a </a:t>
            </a:r>
            <a:r>
              <a:rPr lang="en-US" altLang="en-US" sz="3200" b="1" u="sng" dirty="0">
                <a:solidFill>
                  <a:srgbClr val="FFFF00"/>
                </a:solidFill>
              </a:rPr>
              <a:t>completion</a:t>
            </a:r>
            <a:r>
              <a:rPr lang="en-US" altLang="en-US" sz="3200" dirty="0">
                <a:solidFill>
                  <a:srgbClr val="FFFFFF"/>
                </a:solidFill>
              </a:rPr>
              <a:t>.</a:t>
            </a:r>
          </a:p>
        </p:txBody>
      </p:sp>
      <p:pic>
        <p:nvPicPr>
          <p:cNvPr id="6" name="Picture 5" descr="A close up of a flower&#10;&#10;Description automatically generated">
            <a:extLst>
              <a:ext uri="{FF2B5EF4-FFF2-40B4-BE49-F238E27FC236}">
                <a16:creationId xmlns:a16="http://schemas.microsoft.com/office/drawing/2014/main" id="{D9A831B7-AA69-40DA-A4C8-EE86B9B307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22" r="5283" b="3"/>
          <a:stretch/>
        </p:blipFill>
        <p:spPr>
          <a:xfrm>
            <a:off x="7545032" y="759599"/>
            <a:ext cx="3778286" cy="5330650"/>
          </a:xfrm>
          <a:prstGeom prst="rect">
            <a:avLst/>
          </a:prstGeom>
        </p:spPr>
      </p:pic>
      <p:sp>
        <p:nvSpPr>
          <p:cNvPr id="7" name="TextBox 6">
            <a:extLst>
              <a:ext uri="{FF2B5EF4-FFF2-40B4-BE49-F238E27FC236}">
                <a16:creationId xmlns:a16="http://schemas.microsoft.com/office/drawing/2014/main" id="{568766D0-6546-4BB9-BECE-7DEF17FECAAC}"/>
              </a:ext>
            </a:extLst>
          </p:cNvPr>
          <p:cNvSpPr txBox="1"/>
          <p:nvPr/>
        </p:nvSpPr>
        <p:spPr>
          <a:xfrm>
            <a:off x="9093220" y="5890194"/>
            <a:ext cx="2230098"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669900"/>
                </a:solidFill>
                <a:effectLst/>
                <a:uLnTx/>
                <a:uFillTx/>
                <a:latin typeface="Corbel" panose="020B0503020204020204"/>
                <a:ea typeface="+mn-ea"/>
                <a:cs typeface="+mn-cs"/>
                <a:hlinkClick r:id="rId3" tooltip="https://www.flickr.com/photos/sidm/7026077961">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669900"/>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dirty="0">
                <a:ln>
                  <a:noFill/>
                </a:ln>
                <a:solidFill>
                  <a:srgbClr val="669900"/>
                </a:solidFill>
                <a:effectLst/>
                <a:uLnTx/>
                <a:uFillTx/>
                <a:latin typeface="Corbel" panose="020B050302020402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669900"/>
              </a:solidFill>
              <a:effectLst/>
              <a:uLnTx/>
              <a:uFillTx/>
              <a:latin typeface="Corbel" panose="020B0503020204020204"/>
              <a:ea typeface="+mn-ea"/>
              <a:cs typeface="+mn-cs"/>
            </a:endParaRPr>
          </a:p>
        </p:txBody>
      </p:sp>
      <p:sp>
        <p:nvSpPr>
          <p:cNvPr id="5" name="Slide Number Placeholder 10">
            <a:extLst>
              <a:ext uri="{FF2B5EF4-FFF2-40B4-BE49-F238E27FC236}">
                <a16:creationId xmlns:a16="http://schemas.microsoft.com/office/drawing/2014/main" id="{88BA5B15-147C-4B6F-BB74-98865412B740}"/>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83464833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178" name="Rectangle 2">
            <a:extLst>
              <a:ext uri="{FF2B5EF4-FFF2-40B4-BE49-F238E27FC236}">
                <a16:creationId xmlns:a16="http://schemas.microsoft.com/office/drawing/2014/main" id="{1835C8AF-9F16-4084-8AB1-96D6EE8F852E}"/>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dirty="0"/>
              <a:t>Making the Most of Your 24/7</a:t>
            </a:r>
          </a:p>
        </p:txBody>
      </p:sp>
      <p:sp>
        <p:nvSpPr>
          <p:cNvPr id="32771" name="Rectangle 3">
            <a:extLst>
              <a:ext uri="{FF2B5EF4-FFF2-40B4-BE49-F238E27FC236}">
                <a16:creationId xmlns:a16="http://schemas.microsoft.com/office/drawing/2014/main" id="{811E22EA-F392-4E1F-A397-B95BB08DCE66}"/>
              </a:ext>
            </a:extLst>
          </p:cNvPr>
          <p:cNvSpPr>
            <a:spLocks noGrp="1" noChangeArrowheads="1"/>
          </p:cNvSpPr>
          <p:nvPr>
            <p:ph type="body" idx="1"/>
          </p:nvPr>
        </p:nvSpPr>
        <p:spPr>
          <a:xfrm>
            <a:off x="289248" y="2510395"/>
            <a:ext cx="6451109" cy="3274586"/>
          </a:xfrm>
        </p:spPr>
        <p:txBody>
          <a:bodyPr anchor="t">
            <a:normAutofit/>
          </a:bodyPr>
          <a:lstStyle/>
          <a:p>
            <a:pPr marL="609600" indent="-609600" eaLnBrk="1" hangingPunct="1">
              <a:buClr>
                <a:schemeClr val="bg1">
                  <a:lumMod val="95000"/>
                </a:schemeClr>
              </a:buClr>
              <a:buFont typeface="Arial" panose="020B0604020202020204" pitchFamily="34" charset="0"/>
              <a:buAutoNum type="arabicPeriod" startAt="8"/>
            </a:pPr>
            <a:r>
              <a:rPr lang="en-US" altLang="en-US" sz="3200" b="1" u="sng" dirty="0">
                <a:solidFill>
                  <a:srgbClr val="FFFF00"/>
                </a:solidFill>
              </a:rPr>
              <a:t>Schedule</a:t>
            </a:r>
            <a:r>
              <a:rPr lang="en-US" altLang="en-US" sz="3200" dirty="0">
                <a:solidFill>
                  <a:srgbClr val="FFFFFF"/>
                </a:solidFill>
              </a:rPr>
              <a:t> your time, for, work, family, and </a:t>
            </a:r>
            <a:r>
              <a:rPr lang="en-US" altLang="en-US" sz="3200" b="1" u="sng" dirty="0">
                <a:solidFill>
                  <a:srgbClr val="FFFF00"/>
                </a:solidFill>
              </a:rPr>
              <a:t>play</a:t>
            </a:r>
            <a:r>
              <a:rPr lang="en-US" altLang="en-US" sz="3200" dirty="0">
                <a:solidFill>
                  <a:srgbClr val="FFFFFF"/>
                </a:solidFill>
              </a:rPr>
              <a:t>.</a:t>
            </a:r>
          </a:p>
        </p:txBody>
      </p:sp>
      <p:pic>
        <p:nvPicPr>
          <p:cNvPr id="3" name="Picture 2" descr="A clock on top of a grass covered field&#10;&#10;Description automatically generated">
            <a:extLst>
              <a:ext uri="{FF2B5EF4-FFF2-40B4-BE49-F238E27FC236}">
                <a16:creationId xmlns:a16="http://schemas.microsoft.com/office/drawing/2014/main" id="{11566711-0D2E-408B-8075-3A48BC3CB50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139" t="-108" r="8284" b="108"/>
          <a:stretch/>
        </p:blipFill>
        <p:spPr>
          <a:xfrm>
            <a:off x="7545032" y="759599"/>
            <a:ext cx="3778286" cy="5330650"/>
          </a:xfrm>
          <a:prstGeom prst="rect">
            <a:avLst/>
          </a:prstGeom>
        </p:spPr>
      </p:pic>
      <p:sp>
        <p:nvSpPr>
          <p:cNvPr id="4" name="Slide Number Placeholder 10">
            <a:extLst>
              <a:ext uri="{FF2B5EF4-FFF2-40B4-BE49-F238E27FC236}">
                <a16:creationId xmlns:a16="http://schemas.microsoft.com/office/drawing/2014/main" id="{94AFC75B-ABF5-492B-B373-2D090A23EDBD}"/>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9864198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178" name="Rectangle 2">
            <a:extLst>
              <a:ext uri="{FF2B5EF4-FFF2-40B4-BE49-F238E27FC236}">
                <a16:creationId xmlns:a16="http://schemas.microsoft.com/office/drawing/2014/main" id="{803CD7E6-B264-44E7-B62D-223FA67979AF}"/>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32771" name="Rectangle 3">
            <a:extLst>
              <a:ext uri="{FF2B5EF4-FFF2-40B4-BE49-F238E27FC236}">
                <a16:creationId xmlns:a16="http://schemas.microsoft.com/office/drawing/2014/main" id="{30A634DA-F282-40C3-B2CE-6ABFD29384F6}"/>
              </a:ext>
            </a:extLst>
          </p:cNvPr>
          <p:cNvSpPr>
            <a:spLocks noGrp="1" noChangeArrowheads="1"/>
          </p:cNvSpPr>
          <p:nvPr>
            <p:ph type="body" idx="1"/>
          </p:nvPr>
        </p:nvSpPr>
        <p:spPr>
          <a:xfrm>
            <a:off x="289248" y="2510395"/>
            <a:ext cx="6451109" cy="3274586"/>
          </a:xfrm>
        </p:spPr>
        <p:txBody>
          <a:bodyPr anchor="t">
            <a:noAutofit/>
          </a:bodyPr>
          <a:lstStyle/>
          <a:p>
            <a:pPr marL="609600" indent="-609600">
              <a:buClr>
                <a:schemeClr val="bg1"/>
              </a:buClr>
              <a:buFont typeface="Arial" panose="020B0604020202020204" pitchFamily="34" charset="0"/>
              <a:buAutoNum type="arabicPeriod" startAt="8"/>
            </a:pPr>
            <a:r>
              <a:rPr lang="en-US" altLang="en-US" sz="2800" b="1" u="sng" dirty="0">
                <a:solidFill>
                  <a:srgbClr val="FFFF00"/>
                </a:solidFill>
              </a:rPr>
              <a:t>Schedule</a:t>
            </a:r>
            <a:r>
              <a:rPr lang="en-US" altLang="en-US" sz="2800" dirty="0">
                <a:solidFill>
                  <a:srgbClr val="FFFFFF"/>
                </a:solidFill>
              </a:rPr>
              <a:t> your time, for, work, family, and </a:t>
            </a:r>
            <a:r>
              <a:rPr lang="en-US" altLang="en-US" sz="2800" b="1" u="sng" dirty="0">
                <a:solidFill>
                  <a:srgbClr val="FFFF00"/>
                </a:solidFill>
              </a:rPr>
              <a:t>play</a:t>
            </a:r>
            <a:r>
              <a:rPr lang="en-US" altLang="en-US" sz="2800" dirty="0">
                <a:solidFill>
                  <a:srgbClr val="FFFFFF"/>
                </a:solidFill>
              </a:rPr>
              <a:t>. </a:t>
            </a:r>
            <a:r>
              <a:rPr lang="en-US" altLang="en-US" sz="2600" dirty="0">
                <a:solidFill>
                  <a:srgbClr val="FFFFFF"/>
                </a:solidFill>
              </a:rPr>
              <a:t> Before you start to study, engage in programs, or play, take a piece of </a:t>
            </a:r>
            <a:r>
              <a:rPr lang="en-US" altLang="en-US" sz="2600" b="1" u="sng" dirty="0">
                <a:solidFill>
                  <a:srgbClr val="FFFF00"/>
                </a:solidFill>
              </a:rPr>
              <a:t>paper</a:t>
            </a:r>
            <a:r>
              <a:rPr lang="en-US" altLang="en-US" sz="2600" dirty="0">
                <a:solidFill>
                  <a:srgbClr val="FFFFFF"/>
                </a:solidFill>
              </a:rPr>
              <a:t> and write </a:t>
            </a:r>
            <a:r>
              <a:rPr lang="en-US" altLang="en-US" sz="2600" b="1" u="sng" dirty="0">
                <a:solidFill>
                  <a:srgbClr val="FFFF00"/>
                </a:solidFill>
              </a:rPr>
              <a:t>down</a:t>
            </a:r>
            <a:r>
              <a:rPr lang="en-US" altLang="en-US" sz="2600" dirty="0">
                <a:solidFill>
                  <a:srgbClr val="FFFFFF"/>
                </a:solidFill>
              </a:rPr>
              <a:t> everything that is on your mind that is </a:t>
            </a:r>
            <a:r>
              <a:rPr lang="en-US" altLang="en-US" sz="2600" b="1" u="sng" dirty="0">
                <a:solidFill>
                  <a:srgbClr val="FFFF00"/>
                </a:solidFill>
              </a:rPr>
              <a:t>outside</a:t>
            </a:r>
            <a:r>
              <a:rPr lang="en-US" altLang="en-US" sz="2600" dirty="0">
                <a:solidFill>
                  <a:srgbClr val="FFFFFF"/>
                </a:solidFill>
              </a:rPr>
              <a:t> of what you are about to do. Put it some place safe; this is your </a:t>
            </a:r>
            <a:r>
              <a:rPr lang="en-US" altLang="en-US" sz="2600" b="1" u="sng" dirty="0">
                <a:solidFill>
                  <a:srgbClr val="FFFF00"/>
                </a:solidFill>
              </a:rPr>
              <a:t>memory</a:t>
            </a:r>
            <a:r>
              <a:rPr lang="en-US" altLang="en-US" sz="2600" dirty="0">
                <a:solidFill>
                  <a:srgbClr val="FFFFFF"/>
                </a:solidFill>
              </a:rPr>
              <a:t> list or thought page.</a:t>
            </a:r>
            <a:br>
              <a:rPr lang="en-US" altLang="en-US" sz="2600" dirty="0">
                <a:solidFill>
                  <a:srgbClr val="FFFFFF"/>
                </a:solidFill>
              </a:rPr>
            </a:br>
            <a:endParaRPr lang="en-US" altLang="en-US" sz="2600" dirty="0">
              <a:solidFill>
                <a:srgbClr val="FFFFFF"/>
              </a:solidFill>
            </a:endParaRPr>
          </a:p>
        </p:txBody>
      </p:sp>
      <p:pic>
        <p:nvPicPr>
          <p:cNvPr id="6" name="Picture 5" descr="A close up of a logo&#10;&#10;Description automatically generated">
            <a:extLst>
              <a:ext uri="{FF2B5EF4-FFF2-40B4-BE49-F238E27FC236}">
                <a16:creationId xmlns:a16="http://schemas.microsoft.com/office/drawing/2014/main" id="{9BD3D092-2F9E-428C-A9A0-F036B59937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50" r="13577" b="3"/>
          <a:stretch/>
        </p:blipFill>
        <p:spPr>
          <a:xfrm>
            <a:off x="7545032" y="759599"/>
            <a:ext cx="3778286" cy="5330650"/>
          </a:xfrm>
          <a:prstGeom prst="rect">
            <a:avLst/>
          </a:prstGeom>
        </p:spPr>
      </p:pic>
      <p:sp>
        <p:nvSpPr>
          <p:cNvPr id="7" name="TextBox 6">
            <a:extLst>
              <a:ext uri="{FF2B5EF4-FFF2-40B4-BE49-F238E27FC236}">
                <a16:creationId xmlns:a16="http://schemas.microsoft.com/office/drawing/2014/main" id="{1A2CCC1B-299D-4B54-AB53-8505FA5F497A}"/>
              </a:ext>
            </a:extLst>
          </p:cNvPr>
          <p:cNvSpPr txBox="1"/>
          <p:nvPr/>
        </p:nvSpPr>
        <p:spPr>
          <a:xfrm rot="5400000">
            <a:off x="10035305" y="4802236"/>
            <a:ext cx="2375971"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Corbel" panose="020B0503020204020204"/>
                <a:ea typeface="+mn-ea"/>
                <a:cs typeface="+mn-cs"/>
                <a:hlinkClick r:id="rId3" tooltip="http://www.pngall.com/mind-png/download/22660">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prstClr val="white"/>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prstClr val="white"/>
                </a:solidFill>
                <a:effectLst/>
                <a:uLnTx/>
                <a:uFillTx/>
                <a:latin typeface="Corbel" panose="020B0503020204020204"/>
                <a:ea typeface="+mn-ea"/>
                <a:cs typeface="+mn-cs"/>
                <a:hlinkClick r:id="rId4"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Slide Number Placeholder 10">
            <a:extLst>
              <a:ext uri="{FF2B5EF4-FFF2-40B4-BE49-F238E27FC236}">
                <a16:creationId xmlns:a16="http://schemas.microsoft.com/office/drawing/2014/main" id="{2F338067-3D81-421F-AF46-3D6EA609AD75}"/>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115506995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D2C2-D677-2618-F9AC-4B17C77365BD}"/>
              </a:ext>
            </a:extLst>
          </p:cNvPr>
          <p:cNvSpPr>
            <a:spLocks noGrp="1"/>
          </p:cNvSpPr>
          <p:nvPr>
            <p:ph type="title"/>
          </p:nvPr>
        </p:nvSpPr>
        <p:spPr/>
        <p:txBody>
          <a:bodyPr/>
          <a:lstStyle/>
          <a:p>
            <a:r>
              <a:rPr lang="en-US" dirty="0"/>
              <a:t>Thought Page</a:t>
            </a:r>
          </a:p>
        </p:txBody>
      </p:sp>
      <p:sp>
        <p:nvSpPr>
          <p:cNvPr id="3" name="Content Placeholder 2">
            <a:extLst>
              <a:ext uri="{FF2B5EF4-FFF2-40B4-BE49-F238E27FC236}">
                <a16:creationId xmlns:a16="http://schemas.microsoft.com/office/drawing/2014/main" id="{8218F113-F2EA-F9DB-0E92-36C00F7B82DD}"/>
              </a:ext>
            </a:extLst>
          </p:cNvPr>
          <p:cNvSpPr>
            <a:spLocks noGrp="1"/>
          </p:cNvSpPr>
          <p:nvPr>
            <p:ph idx="1"/>
          </p:nvPr>
        </p:nvSpPr>
        <p:spPr>
          <a:xfrm>
            <a:off x="3869268" y="465221"/>
            <a:ext cx="7315200" cy="5919537"/>
          </a:xfrm>
        </p:spPr>
        <p:txBody>
          <a:bodyPr>
            <a:normAutofit fontScale="70000" lnSpcReduction="20000"/>
          </a:bodyPr>
          <a:lstStyle/>
          <a:p>
            <a:pPr marL="0" marR="0" indent="0" algn="ctr">
              <a:spcBef>
                <a:spcPts val="0"/>
              </a:spcBef>
              <a:spcAft>
                <a:spcPts val="0"/>
              </a:spcAft>
              <a:buNone/>
            </a:pPr>
            <a:r>
              <a:rPr lang="en-US" sz="3700" b="1" dirty="0">
                <a:solidFill>
                  <a:srgbClr val="000000"/>
                </a:solidFill>
                <a:effectLst/>
                <a:latin typeface="Calibri" panose="020F0502020204030204" pitchFamily="34" charset="0"/>
                <a:ea typeface="Calibri" panose="020F0502020204030204" pitchFamily="34" charset="0"/>
              </a:rPr>
              <a:t>Thought Page</a:t>
            </a:r>
            <a:endParaRPr lang="en-US" sz="37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700" dirty="0">
                <a:solidFill>
                  <a:srgbClr val="000000"/>
                </a:solidFill>
                <a:effectLst/>
                <a:latin typeface="Calibri" panose="020F0502020204030204" pitchFamily="34" charset="0"/>
                <a:ea typeface="Calibri" panose="020F0502020204030204" pitchFamily="34" charset="0"/>
              </a:rPr>
              <a:t>Many people come to a session like this with a lot of things on their minds. More than likely, you will not be able to solve those problems while you are here and thinking about them during the program could lessen your involvement and reduce your potential learning. In the next five minutes, briefly list the non-meeting thoughts that are running through your mind. These might relate to school, work, family, money, religion, politics, or your social life, social media, etc. </a:t>
            </a:r>
          </a:p>
          <a:p>
            <a:pPr marL="0" marR="0" indent="0">
              <a:spcBef>
                <a:spcPts val="0"/>
              </a:spcBef>
              <a:spcAft>
                <a:spcPts val="0"/>
              </a:spcAft>
              <a:buNone/>
            </a:pPr>
            <a:endParaRPr lang="en-US" sz="3200"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solidFill>
                  <a:srgbClr val="000000"/>
                </a:solidFill>
                <a:effectLst/>
                <a:latin typeface="Calibri" panose="020F0502020204030204" pitchFamily="34" charset="0"/>
                <a:ea typeface="Calibri" panose="020F0502020204030204" pitchFamily="34" charset="0"/>
              </a:rPr>
              <a:t>1._________________________________________________</a:t>
            </a:r>
          </a:p>
          <a:p>
            <a:pPr marL="0" marR="0" indent="0">
              <a:lnSpc>
                <a:spcPct val="150000"/>
              </a:lnSpc>
              <a:spcBef>
                <a:spcPts val="0"/>
              </a:spcBef>
              <a:spcAft>
                <a:spcPts val="0"/>
              </a:spcAft>
              <a:buNone/>
            </a:pPr>
            <a:r>
              <a:rPr lang="en-US" sz="3200" dirty="0">
                <a:solidFill>
                  <a:srgbClr val="000000"/>
                </a:solidFill>
                <a:latin typeface="Calibri" panose="020F0502020204030204" pitchFamily="34" charset="0"/>
                <a:ea typeface="Calibri" panose="020F0502020204030204" pitchFamily="34" charset="0"/>
              </a:rPr>
              <a:t>2._________________________________________________</a:t>
            </a:r>
          </a:p>
          <a:p>
            <a:pPr marL="0" marR="0" indent="0">
              <a:lnSpc>
                <a:spcPct val="150000"/>
              </a:lnSpc>
              <a:spcBef>
                <a:spcPts val="0"/>
              </a:spcBef>
              <a:spcAft>
                <a:spcPts val="0"/>
              </a:spcAft>
              <a:buNone/>
            </a:pPr>
            <a:r>
              <a:rPr lang="en-US" sz="3200" dirty="0">
                <a:solidFill>
                  <a:srgbClr val="000000"/>
                </a:solidFill>
                <a:latin typeface="Calibri" panose="020F0502020204030204" pitchFamily="34" charset="0"/>
                <a:ea typeface="Calibri" panose="020F0502020204030204" pitchFamily="34" charset="0"/>
              </a:rPr>
              <a:t>3._________________________________________________</a:t>
            </a:r>
          </a:p>
          <a:p>
            <a:pPr marL="0" marR="0" indent="0">
              <a:lnSpc>
                <a:spcPct val="150000"/>
              </a:lnSpc>
              <a:spcBef>
                <a:spcPts val="0"/>
              </a:spcBef>
              <a:spcAft>
                <a:spcPts val="0"/>
              </a:spcAft>
              <a:buNone/>
            </a:pPr>
            <a:r>
              <a:rPr lang="en-US" sz="3200" dirty="0">
                <a:solidFill>
                  <a:srgbClr val="000000"/>
                </a:solidFill>
                <a:latin typeface="Calibri" panose="020F0502020204030204" pitchFamily="34" charset="0"/>
                <a:ea typeface="Calibri" panose="020F0502020204030204" pitchFamily="34" charset="0"/>
              </a:rPr>
              <a:t>4._________________________________________________</a:t>
            </a:r>
            <a:endParaRPr lang="en-US" dirty="0"/>
          </a:p>
        </p:txBody>
      </p:sp>
    </p:spTree>
    <p:extLst>
      <p:ext uri="{BB962C8B-B14F-4D97-AF65-F5344CB8AC3E}">
        <p14:creationId xmlns:p14="http://schemas.microsoft.com/office/powerpoint/2010/main" val="59268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2E527DF-3C94-48F3-9B09-D38873F07D8F}"/>
              </a:ext>
            </a:extLst>
          </p:cNvPr>
          <p:cNvSpPr>
            <a:spLocks noGrp="1" noChangeArrowheads="1"/>
          </p:cNvSpPr>
          <p:nvPr>
            <p:ph type="title"/>
          </p:nvPr>
        </p:nvSpPr>
        <p:spPr/>
        <p:txBody>
          <a:bodyPr/>
          <a:lstStyle/>
          <a:p>
            <a:pPr algn="ctr" eaLnBrk="1" hangingPunct="1">
              <a:defRPr/>
            </a:pPr>
            <a:r>
              <a:rPr lang="en-US" sz="4800" b="0"/>
              <a:t>24 Hours in Every Day</a:t>
            </a:r>
          </a:p>
        </p:txBody>
      </p:sp>
      <p:pic>
        <p:nvPicPr>
          <p:cNvPr id="4099" name="Picture 4" descr="MPj03141910000[1]">
            <a:extLst>
              <a:ext uri="{FF2B5EF4-FFF2-40B4-BE49-F238E27FC236}">
                <a16:creationId xmlns:a16="http://schemas.microsoft.com/office/drawing/2014/main" id="{406901F3-FA92-4A13-9B45-9E5A357A2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18" y="1040878"/>
            <a:ext cx="493236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0">
            <a:extLst>
              <a:ext uri="{FF2B5EF4-FFF2-40B4-BE49-F238E27FC236}">
                <a16:creationId xmlns:a16="http://schemas.microsoft.com/office/drawing/2014/main" id="{A5ADDB46-579B-49D5-A67D-EFA27F7EA31F}"/>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42829240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178" name="Rectangle 2">
            <a:extLst>
              <a:ext uri="{FF2B5EF4-FFF2-40B4-BE49-F238E27FC236}">
                <a16:creationId xmlns:a16="http://schemas.microsoft.com/office/drawing/2014/main" id="{E52B1149-639A-4A38-9FDF-C4989EDC9F9B}"/>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32771" name="Rectangle 3">
            <a:extLst>
              <a:ext uri="{FF2B5EF4-FFF2-40B4-BE49-F238E27FC236}">
                <a16:creationId xmlns:a16="http://schemas.microsoft.com/office/drawing/2014/main" id="{DDF05CFB-3B6D-416A-8555-ED43107B5350}"/>
              </a:ext>
            </a:extLst>
          </p:cNvPr>
          <p:cNvSpPr>
            <a:spLocks noGrp="1" noChangeArrowheads="1"/>
          </p:cNvSpPr>
          <p:nvPr>
            <p:ph type="body" idx="1"/>
          </p:nvPr>
        </p:nvSpPr>
        <p:spPr>
          <a:xfrm>
            <a:off x="289248" y="2510395"/>
            <a:ext cx="6451109" cy="3274586"/>
          </a:xfrm>
        </p:spPr>
        <p:txBody>
          <a:bodyPr anchor="t">
            <a:normAutofit/>
          </a:bodyPr>
          <a:lstStyle/>
          <a:p>
            <a:pPr marL="609600" indent="-609600" eaLnBrk="1" hangingPunct="1">
              <a:buClr>
                <a:schemeClr val="bg1"/>
              </a:buClr>
              <a:buFont typeface="Arial" panose="020B0604020202020204" pitchFamily="34" charset="0"/>
              <a:buAutoNum type="arabicPeriod" startAt="9"/>
            </a:pPr>
            <a:r>
              <a:rPr lang="en-US" altLang="en-US" sz="3200" dirty="0">
                <a:solidFill>
                  <a:srgbClr val="FFFFFF"/>
                </a:solidFill>
              </a:rPr>
              <a:t>Divide your </a:t>
            </a:r>
            <a:r>
              <a:rPr lang="en-US" altLang="en-US" sz="3200" b="1" u="sng" dirty="0">
                <a:solidFill>
                  <a:srgbClr val="FFFF00"/>
                </a:solidFill>
              </a:rPr>
              <a:t>work</a:t>
            </a:r>
            <a:r>
              <a:rPr lang="en-US" altLang="en-US" sz="3200" dirty="0">
                <a:solidFill>
                  <a:srgbClr val="FFFFFF"/>
                </a:solidFill>
              </a:rPr>
              <a:t> into </a:t>
            </a:r>
            <a:r>
              <a:rPr lang="en-US" altLang="en-US" sz="3200" b="1" u="sng" dirty="0">
                <a:solidFill>
                  <a:srgbClr val="FFFF00"/>
                </a:solidFill>
              </a:rPr>
              <a:t>small</a:t>
            </a:r>
            <a:r>
              <a:rPr lang="en-US" altLang="en-US" sz="3200" dirty="0">
                <a:solidFill>
                  <a:srgbClr val="FFFFFF"/>
                </a:solidFill>
              </a:rPr>
              <a:t> short-range </a:t>
            </a:r>
            <a:r>
              <a:rPr lang="en-US" altLang="en-US" sz="3200" b="1" u="sng" dirty="0">
                <a:solidFill>
                  <a:srgbClr val="FFFF00"/>
                </a:solidFill>
              </a:rPr>
              <a:t>goals</a:t>
            </a:r>
            <a:r>
              <a:rPr lang="en-US" altLang="en-US" sz="3200" dirty="0">
                <a:solidFill>
                  <a:srgbClr val="FFFFFF"/>
                </a:solidFill>
              </a:rPr>
              <a:t>.</a:t>
            </a:r>
            <a:br>
              <a:rPr lang="en-US" altLang="en-US" sz="3200" dirty="0">
                <a:solidFill>
                  <a:srgbClr val="FFFFFF"/>
                </a:solidFill>
              </a:rPr>
            </a:br>
            <a:endParaRPr lang="en-US" altLang="en-US" sz="3200" dirty="0">
              <a:solidFill>
                <a:srgbClr val="FFFFFF"/>
              </a:solidFill>
            </a:endParaRPr>
          </a:p>
        </p:txBody>
      </p:sp>
      <p:pic>
        <p:nvPicPr>
          <p:cNvPr id="3" name="Picture 2" descr="A close up of a mouse&#10;&#10;Description automatically generated">
            <a:extLst>
              <a:ext uri="{FF2B5EF4-FFF2-40B4-BE49-F238E27FC236}">
                <a16:creationId xmlns:a16="http://schemas.microsoft.com/office/drawing/2014/main" id="{4F847F88-A23C-4DCE-A6EB-8DE5F044A7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27" r="32839"/>
          <a:stretch/>
        </p:blipFill>
        <p:spPr>
          <a:xfrm>
            <a:off x="7545032" y="759599"/>
            <a:ext cx="3778286" cy="5330650"/>
          </a:xfrm>
          <a:prstGeom prst="rect">
            <a:avLst/>
          </a:prstGeom>
        </p:spPr>
      </p:pic>
      <p:sp>
        <p:nvSpPr>
          <p:cNvPr id="4" name="TextBox 3">
            <a:extLst>
              <a:ext uri="{FF2B5EF4-FFF2-40B4-BE49-F238E27FC236}">
                <a16:creationId xmlns:a16="http://schemas.microsoft.com/office/drawing/2014/main" id="{21D3B55E-6856-4AA7-AC1D-1938D29F51CF}"/>
              </a:ext>
            </a:extLst>
          </p:cNvPr>
          <p:cNvSpPr txBox="1"/>
          <p:nvPr/>
        </p:nvSpPr>
        <p:spPr>
          <a:xfrm>
            <a:off x="7545032" y="5898346"/>
            <a:ext cx="2529859"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hlinkClick r:id="rId3" tooltip="http://yuvikachaube.blogspot.com/2013/02/meet-list-me.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endParaRPr>
          </a:p>
        </p:txBody>
      </p:sp>
      <p:sp>
        <p:nvSpPr>
          <p:cNvPr id="6" name="Slide Number Placeholder 10">
            <a:extLst>
              <a:ext uri="{FF2B5EF4-FFF2-40B4-BE49-F238E27FC236}">
                <a16:creationId xmlns:a16="http://schemas.microsoft.com/office/drawing/2014/main" id="{DBBC193F-FA89-4238-87DD-EC118849A8DA}"/>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417554980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178" name="Rectangle 2">
            <a:extLst>
              <a:ext uri="{FF2B5EF4-FFF2-40B4-BE49-F238E27FC236}">
                <a16:creationId xmlns:a16="http://schemas.microsoft.com/office/drawing/2014/main" id="{E52B1149-639A-4A38-9FDF-C4989EDC9F9B}"/>
              </a:ext>
            </a:extLst>
          </p:cNvPr>
          <p:cNvSpPr>
            <a:spLocks noGrp="1" noChangeArrowheads="1"/>
          </p:cNvSpPr>
          <p:nvPr>
            <p:ph type="title"/>
          </p:nvPr>
        </p:nvSpPr>
        <p:spPr>
          <a:xfrm>
            <a:off x="289248" y="1123837"/>
            <a:ext cx="6451110" cy="1255469"/>
          </a:xfrm>
        </p:spPr>
        <p:txBody>
          <a:bodyPr>
            <a:normAutofit/>
          </a:bodyPr>
          <a:lstStyle/>
          <a:p>
            <a:pPr eaLnBrk="1" hangingPunct="1">
              <a:defRPr/>
            </a:pPr>
            <a:r>
              <a:rPr lang="en-US"/>
              <a:t>Making the Most of Your 24/7</a:t>
            </a:r>
          </a:p>
        </p:txBody>
      </p:sp>
      <p:sp>
        <p:nvSpPr>
          <p:cNvPr id="32771" name="Rectangle 3">
            <a:extLst>
              <a:ext uri="{FF2B5EF4-FFF2-40B4-BE49-F238E27FC236}">
                <a16:creationId xmlns:a16="http://schemas.microsoft.com/office/drawing/2014/main" id="{DDF05CFB-3B6D-416A-8555-ED43107B5350}"/>
              </a:ext>
            </a:extLst>
          </p:cNvPr>
          <p:cNvSpPr>
            <a:spLocks noGrp="1" noChangeArrowheads="1"/>
          </p:cNvSpPr>
          <p:nvPr>
            <p:ph type="body" idx="1"/>
          </p:nvPr>
        </p:nvSpPr>
        <p:spPr>
          <a:xfrm>
            <a:off x="289248" y="2510395"/>
            <a:ext cx="6451109" cy="3274586"/>
          </a:xfrm>
        </p:spPr>
        <p:txBody>
          <a:bodyPr anchor="t">
            <a:normAutofit/>
          </a:bodyPr>
          <a:lstStyle/>
          <a:p>
            <a:pPr marL="609600" indent="-609600" eaLnBrk="1" hangingPunct="1">
              <a:buClr>
                <a:schemeClr val="bg1"/>
              </a:buClr>
              <a:buFont typeface="Arial" panose="020B0604020202020204" pitchFamily="34" charset="0"/>
              <a:buAutoNum type="arabicPeriod" startAt="9"/>
            </a:pPr>
            <a:r>
              <a:rPr lang="en-US" altLang="en-US" sz="3200" dirty="0">
                <a:solidFill>
                  <a:srgbClr val="FFFFFF"/>
                </a:solidFill>
              </a:rPr>
              <a:t>Divide your </a:t>
            </a:r>
            <a:r>
              <a:rPr lang="en-US" altLang="en-US" sz="3200" b="1" u="sng" dirty="0">
                <a:solidFill>
                  <a:srgbClr val="FFFF00"/>
                </a:solidFill>
              </a:rPr>
              <a:t>work</a:t>
            </a:r>
            <a:r>
              <a:rPr lang="en-US" altLang="en-US" sz="3200" dirty="0">
                <a:solidFill>
                  <a:srgbClr val="FFFFFF"/>
                </a:solidFill>
              </a:rPr>
              <a:t> into </a:t>
            </a:r>
            <a:r>
              <a:rPr lang="en-US" altLang="en-US" sz="3200" b="1" u="sng" dirty="0">
                <a:solidFill>
                  <a:srgbClr val="FFFF00"/>
                </a:solidFill>
              </a:rPr>
              <a:t>small</a:t>
            </a:r>
            <a:r>
              <a:rPr lang="en-US" altLang="en-US" sz="3200" dirty="0">
                <a:solidFill>
                  <a:srgbClr val="FFFFFF"/>
                </a:solidFill>
              </a:rPr>
              <a:t> short-range </a:t>
            </a:r>
            <a:r>
              <a:rPr lang="en-US" altLang="en-US" sz="3200" b="1" u="sng" dirty="0">
                <a:solidFill>
                  <a:srgbClr val="FFFF00"/>
                </a:solidFill>
              </a:rPr>
              <a:t>goals</a:t>
            </a:r>
            <a:r>
              <a:rPr lang="en-US" altLang="en-US" sz="3200" dirty="0">
                <a:solidFill>
                  <a:srgbClr val="FFFFFF"/>
                </a:solidFill>
              </a:rPr>
              <a:t>.</a:t>
            </a:r>
            <a:br>
              <a:rPr lang="en-US" altLang="en-US" sz="3200" dirty="0">
                <a:solidFill>
                  <a:srgbClr val="FFFFFF"/>
                </a:solidFill>
              </a:rPr>
            </a:br>
            <a:endParaRPr lang="en-US" altLang="en-US" sz="3200" dirty="0">
              <a:solidFill>
                <a:srgbClr val="FFFFFF"/>
              </a:solidFill>
            </a:endParaRPr>
          </a:p>
          <a:p>
            <a:pPr marL="609600" indent="-609600" eaLnBrk="1" hangingPunct="1">
              <a:buClr>
                <a:schemeClr val="bg1"/>
              </a:buClr>
              <a:buFont typeface="Wingdings" panose="05000000000000000000" pitchFamily="2" charset="2"/>
              <a:buAutoNum type="arabicPeriod" startAt="9"/>
            </a:pPr>
            <a:r>
              <a:rPr lang="en-US" altLang="en-US" sz="3200" dirty="0">
                <a:solidFill>
                  <a:srgbClr val="FFFFFF"/>
                </a:solidFill>
              </a:rPr>
              <a:t>Take time to </a:t>
            </a:r>
            <a:r>
              <a:rPr lang="en-US" altLang="en-US" sz="3200" b="1" u="sng" dirty="0">
                <a:solidFill>
                  <a:srgbClr val="FFFF00"/>
                </a:solidFill>
              </a:rPr>
              <a:t>make</a:t>
            </a:r>
            <a:r>
              <a:rPr lang="en-US" altLang="en-US" sz="3200" dirty="0">
                <a:solidFill>
                  <a:srgbClr val="FFFFFF"/>
                </a:solidFill>
              </a:rPr>
              <a:t> time. Plan your day the </a:t>
            </a:r>
            <a:r>
              <a:rPr lang="en-US" altLang="en-US" sz="3200" b="1" u="sng" dirty="0">
                <a:solidFill>
                  <a:srgbClr val="FFFF00"/>
                </a:solidFill>
              </a:rPr>
              <a:t>night</a:t>
            </a:r>
            <a:r>
              <a:rPr lang="en-US" altLang="en-US" sz="3200" dirty="0">
                <a:solidFill>
                  <a:srgbClr val="FFFF00"/>
                </a:solidFill>
              </a:rPr>
              <a:t> </a:t>
            </a:r>
            <a:r>
              <a:rPr lang="en-US" altLang="en-US" sz="3200" b="1" u="sng" dirty="0">
                <a:solidFill>
                  <a:srgbClr val="FFFF00"/>
                </a:solidFill>
              </a:rPr>
              <a:t>before</a:t>
            </a:r>
            <a:r>
              <a:rPr lang="en-US" altLang="en-US" sz="3200" dirty="0">
                <a:solidFill>
                  <a:srgbClr val="FFFFFF"/>
                </a:solidFill>
              </a:rPr>
              <a:t>.</a:t>
            </a:r>
          </a:p>
        </p:txBody>
      </p:sp>
      <p:pic>
        <p:nvPicPr>
          <p:cNvPr id="3" name="Picture 2" descr="A close up of a mouse&#10;&#10;Description automatically generated">
            <a:extLst>
              <a:ext uri="{FF2B5EF4-FFF2-40B4-BE49-F238E27FC236}">
                <a16:creationId xmlns:a16="http://schemas.microsoft.com/office/drawing/2014/main" id="{4F847F88-A23C-4DCE-A6EB-8DE5F044A7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27" r="32839"/>
          <a:stretch/>
        </p:blipFill>
        <p:spPr>
          <a:xfrm>
            <a:off x="7545032" y="759599"/>
            <a:ext cx="3778286" cy="5330650"/>
          </a:xfrm>
          <a:prstGeom prst="rect">
            <a:avLst/>
          </a:prstGeom>
        </p:spPr>
      </p:pic>
      <p:sp>
        <p:nvSpPr>
          <p:cNvPr id="4" name="TextBox 3">
            <a:extLst>
              <a:ext uri="{FF2B5EF4-FFF2-40B4-BE49-F238E27FC236}">
                <a16:creationId xmlns:a16="http://schemas.microsoft.com/office/drawing/2014/main" id="{21D3B55E-6856-4AA7-AC1D-1938D29F51CF}"/>
              </a:ext>
            </a:extLst>
          </p:cNvPr>
          <p:cNvSpPr txBox="1"/>
          <p:nvPr/>
        </p:nvSpPr>
        <p:spPr>
          <a:xfrm>
            <a:off x="7545032" y="5898346"/>
            <a:ext cx="2529859"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hlinkClick r:id="rId3" tooltip="http://yuvikachaube.blogspot.com/2013/02/meet-list-me.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prstClr val="white">
                  <a:lumMod val="85000"/>
                </a:prstClr>
              </a:solidFill>
              <a:effectLst/>
              <a:uLnTx/>
              <a:uFillTx/>
              <a:latin typeface="Corbel" panose="020B0503020204020204"/>
              <a:ea typeface="+mn-ea"/>
              <a:cs typeface="+mn-cs"/>
            </a:endParaRPr>
          </a:p>
        </p:txBody>
      </p:sp>
      <p:sp>
        <p:nvSpPr>
          <p:cNvPr id="6" name="Slide Number Placeholder 10">
            <a:extLst>
              <a:ext uri="{FF2B5EF4-FFF2-40B4-BE49-F238E27FC236}">
                <a16:creationId xmlns:a16="http://schemas.microsoft.com/office/drawing/2014/main" id="{DBBC193F-FA89-4238-87DD-EC118849A8DA}"/>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887920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t, mammal, lagomorph&#10;&#10;Description automatically generated">
            <a:extLst>
              <a:ext uri="{FF2B5EF4-FFF2-40B4-BE49-F238E27FC236}">
                <a16:creationId xmlns:a16="http://schemas.microsoft.com/office/drawing/2014/main" id="{B37A1283-6F09-470D-9192-189FB197CF26}"/>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911"/>
          <a:stretch/>
        </p:blipFill>
        <p:spPr>
          <a:xfrm flipH="1">
            <a:off x="-2" y="379412"/>
            <a:ext cx="6745575" cy="6099175"/>
          </a:xfrm>
          <a:prstGeom prst="rect">
            <a:avLst/>
          </a:prstGeom>
        </p:spPr>
      </p:pic>
      <p:sp>
        <p:nvSpPr>
          <p:cNvPr id="78850" name="Rectangle 2">
            <a:extLst>
              <a:ext uri="{FF2B5EF4-FFF2-40B4-BE49-F238E27FC236}">
                <a16:creationId xmlns:a16="http://schemas.microsoft.com/office/drawing/2014/main" id="{A56A47A5-6304-4369-B84D-B016B518E7CD}"/>
              </a:ext>
            </a:extLst>
          </p:cNvPr>
          <p:cNvSpPr>
            <a:spLocks noGrp="1" noChangeArrowheads="1"/>
          </p:cNvSpPr>
          <p:nvPr>
            <p:ph type="ctrTitle" idx="4294967295"/>
          </p:nvPr>
        </p:nvSpPr>
        <p:spPr>
          <a:xfrm>
            <a:off x="2441575" y="765175"/>
            <a:ext cx="7308850" cy="5334000"/>
          </a:xfrm>
        </p:spPr>
        <p:txBody>
          <a:bodyPr/>
          <a:lstStyle/>
          <a:p>
            <a:pPr algn="ctr" eaLnBrk="1" hangingPunct="1">
              <a:defRPr/>
            </a:pPr>
            <a:r>
              <a:rPr lang="en-US" sz="9600" dirty="0">
                <a:solidFill>
                  <a:schemeClr val="tx1"/>
                </a:solidFill>
                <a:effectLst>
                  <a:outerShdw blurRad="38100" dist="38100" dir="2700000" algn="tl">
                    <a:srgbClr val="000000">
                      <a:alpha val="43137"/>
                    </a:srgbClr>
                  </a:outerShdw>
                </a:effectLst>
              </a:rPr>
              <a:t>As soon as possible</a:t>
            </a:r>
            <a:br>
              <a:rPr lang="en-US" sz="9600" dirty="0">
                <a:solidFill>
                  <a:schemeClr val="tx1"/>
                </a:solidFill>
                <a:effectLst>
                  <a:outerShdw blurRad="38100" dist="38100" dir="2700000" algn="tl">
                    <a:srgbClr val="000000">
                      <a:alpha val="43137"/>
                    </a:srgbClr>
                  </a:outerShdw>
                </a:effectLst>
              </a:rPr>
            </a:br>
            <a:br>
              <a:rPr lang="en-US" sz="7200" dirty="0">
                <a:solidFill>
                  <a:schemeClr val="tx1"/>
                </a:solidFill>
                <a:effectLst>
                  <a:outerShdw blurRad="38100" dist="38100" dir="2700000" algn="tl">
                    <a:srgbClr val="000000">
                      <a:alpha val="43137"/>
                    </a:srgbClr>
                  </a:outerShdw>
                </a:effectLst>
              </a:rPr>
            </a:br>
            <a:endParaRPr lang="en-US" sz="9600" dirty="0">
              <a:solidFill>
                <a:schemeClr val="tx1"/>
              </a:solidFill>
              <a:effectLst>
                <a:outerShdw blurRad="38100" dist="38100" dir="2700000" algn="tl">
                  <a:srgbClr val="000000">
                    <a:alpha val="43137"/>
                  </a:srgbClr>
                </a:outerShdw>
              </a:effectLst>
            </a:endParaRPr>
          </a:p>
        </p:txBody>
      </p:sp>
      <p:sp>
        <p:nvSpPr>
          <p:cNvPr id="33795" name="Line 3">
            <a:extLst>
              <a:ext uri="{FF2B5EF4-FFF2-40B4-BE49-F238E27FC236}">
                <a16:creationId xmlns:a16="http://schemas.microsoft.com/office/drawing/2014/main" id="{B98CED92-95E4-4D25-A478-92482F98B199}"/>
              </a:ext>
            </a:extLst>
          </p:cNvPr>
          <p:cNvSpPr>
            <a:spLocks noChangeShapeType="1"/>
          </p:cNvSpPr>
          <p:nvPr/>
        </p:nvSpPr>
        <p:spPr bwMode="auto">
          <a:xfrm>
            <a:off x="2584450" y="4192240"/>
            <a:ext cx="70231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7D9B8AB-EE61-40F2-9860-C8FACFBA050F}"/>
              </a:ext>
            </a:extLst>
          </p:cNvPr>
          <p:cNvSpPr/>
          <p:nvPr/>
        </p:nvSpPr>
        <p:spPr>
          <a:xfrm>
            <a:off x="11815864" y="771795"/>
            <a:ext cx="376136" cy="5327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Slide Number Placeholder 10">
            <a:extLst>
              <a:ext uri="{FF2B5EF4-FFF2-40B4-BE49-F238E27FC236}">
                <a16:creationId xmlns:a16="http://schemas.microsoft.com/office/drawing/2014/main" id="{012BC582-9FB1-4BF5-B7D6-340D00775BCC}"/>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
        <p:nvSpPr>
          <p:cNvPr id="8" name="TextBox 7">
            <a:extLst>
              <a:ext uri="{FF2B5EF4-FFF2-40B4-BE49-F238E27FC236}">
                <a16:creationId xmlns:a16="http://schemas.microsoft.com/office/drawing/2014/main" id="{DFED57E2-AAD0-411A-ADA9-5696104C0EB2}"/>
              </a:ext>
            </a:extLst>
          </p:cNvPr>
          <p:cNvSpPr txBox="1"/>
          <p:nvPr/>
        </p:nvSpPr>
        <p:spPr>
          <a:xfrm flipH="1">
            <a:off x="4332782" y="6484938"/>
            <a:ext cx="5715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noFill/>
                <a:effectLst/>
                <a:uLnTx/>
                <a:uFillTx/>
                <a:latin typeface="Corbel" panose="020B0503020204020204"/>
                <a:ea typeface="+mn-ea"/>
                <a:cs typeface="+mn-cs"/>
                <a:hlinkClick r:id="rId3" tooltip="http://www.weightymatters.ca/2014/10/what-actually-reading-that-fast-vs-slow.html">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dirty="0">
                <a:ln>
                  <a:noFill/>
                </a:ln>
                <a:noFill/>
                <a:effectLst/>
                <a:uLnTx/>
                <a:uFillTx/>
                <a:latin typeface="Corbel" panose="020B0503020204020204"/>
                <a:ea typeface="+mn-ea"/>
                <a:cs typeface="+mn-cs"/>
              </a:rPr>
              <a:t> by Unknown Author is licensed under </a:t>
            </a:r>
            <a:r>
              <a:rPr kumimoji="0" lang="en-US" sz="900" b="0" i="0" u="none" strike="noStrike" kern="1200" cap="none" spc="0" normalizeH="0" baseline="0" noProof="0" dirty="0">
                <a:ln>
                  <a:noFill/>
                </a:ln>
                <a:no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900" b="0" i="0" u="none" strike="noStrike" kern="1200" cap="none" spc="0" normalizeH="0" baseline="0" noProof="0" dirty="0">
              <a:ln>
                <a:noFill/>
              </a:ln>
              <a:noFill/>
              <a:effectLst/>
              <a:uLnTx/>
              <a:uFillTx/>
              <a:latin typeface="Corbel" panose="020B0503020204020204"/>
              <a:ea typeface="+mn-ea"/>
              <a:cs typeface="+mn-cs"/>
            </a:endParaRPr>
          </a:p>
        </p:txBody>
      </p:sp>
    </p:spTree>
    <p:extLst>
      <p:ext uri="{BB962C8B-B14F-4D97-AF65-F5344CB8AC3E}">
        <p14:creationId xmlns:p14="http://schemas.microsoft.com/office/powerpoint/2010/main" val="186900163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t, mammal, lagomorph&#10;&#10;Description automatically generated">
            <a:extLst>
              <a:ext uri="{FF2B5EF4-FFF2-40B4-BE49-F238E27FC236}">
                <a16:creationId xmlns:a16="http://schemas.microsoft.com/office/drawing/2014/main" id="{42AC03D2-ED16-479C-B8B3-0F5BC642BE06}"/>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 y="379412"/>
            <a:ext cx="11815863" cy="6099175"/>
          </a:xfrm>
          <a:prstGeom prst="rect">
            <a:avLst/>
          </a:prstGeom>
        </p:spPr>
      </p:pic>
      <p:sp>
        <p:nvSpPr>
          <p:cNvPr id="78850" name="Rectangle 2">
            <a:extLst>
              <a:ext uri="{FF2B5EF4-FFF2-40B4-BE49-F238E27FC236}">
                <a16:creationId xmlns:a16="http://schemas.microsoft.com/office/drawing/2014/main" id="{A56A47A5-6304-4369-B84D-B016B518E7CD}"/>
              </a:ext>
            </a:extLst>
          </p:cNvPr>
          <p:cNvSpPr>
            <a:spLocks noGrp="1" noChangeArrowheads="1"/>
          </p:cNvSpPr>
          <p:nvPr>
            <p:ph type="ctrTitle" idx="4294967295"/>
          </p:nvPr>
        </p:nvSpPr>
        <p:spPr>
          <a:xfrm>
            <a:off x="2441575" y="765175"/>
            <a:ext cx="7308850" cy="5334000"/>
          </a:xfrm>
        </p:spPr>
        <p:txBody>
          <a:bodyPr/>
          <a:lstStyle/>
          <a:p>
            <a:pPr algn="ctr" eaLnBrk="1" hangingPunct="1">
              <a:defRPr/>
            </a:pPr>
            <a:r>
              <a:rPr lang="en-US" sz="9600" dirty="0">
                <a:solidFill>
                  <a:schemeClr val="tx1"/>
                </a:solidFill>
                <a:effectLst>
                  <a:outerShdw blurRad="38100" dist="38100" dir="2700000" algn="tl">
                    <a:srgbClr val="000000">
                      <a:alpha val="43137"/>
                    </a:srgbClr>
                  </a:outerShdw>
                </a:effectLst>
              </a:rPr>
              <a:t>As soon as possible</a:t>
            </a:r>
            <a:br>
              <a:rPr lang="en-US" sz="9600" dirty="0">
                <a:solidFill>
                  <a:schemeClr val="tx1"/>
                </a:solidFill>
                <a:effectLst>
                  <a:outerShdw blurRad="38100" dist="38100" dir="2700000" algn="tl">
                    <a:srgbClr val="000000">
                      <a:alpha val="43137"/>
                    </a:srgbClr>
                  </a:outerShdw>
                </a:effectLst>
              </a:rPr>
            </a:br>
            <a:br>
              <a:rPr lang="en-US" sz="7200" dirty="0">
                <a:solidFill>
                  <a:schemeClr val="tx1"/>
                </a:solidFill>
                <a:effectLst>
                  <a:outerShdw blurRad="38100" dist="38100" dir="2700000" algn="tl">
                    <a:srgbClr val="000000">
                      <a:alpha val="43137"/>
                    </a:srgbClr>
                  </a:outerShdw>
                </a:effectLst>
              </a:rPr>
            </a:br>
            <a:r>
              <a:rPr lang="en-US" sz="9600" dirty="0">
                <a:solidFill>
                  <a:schemeClr val="tx1"/>
                </a:solidFill>
                <a:effectLst>
                  <a:outerShdw blurRad="38100" dist="38100" dir="2700000" algn="tl">
                    <a:srgbClr val="000000">
                      <a:alpha val="43137"/>
                    </a:srgbClr>
                  </a:outerShdw>
                </a:effectLst>
              </a:rPr>
              <a:t>A.S.A.P.</a:t>
            </a:r>
          </a:p>
        </p:txBody>
      </p:sp>
      <p:sp>
        <p:nvSpPr>
          <p:cNvPr id="33795" name="Line 3">
            <a:extLst>
              <a:ext uri="{FF2B5EF4-FFF2-40B4-BE49-F238E27FC236}">
                <a16:creationId xmlns:a16="http://schemas.microsoft.com/office/drawing/2014/main" id="{B98CED92-95E4-4D25-A478-92482F98B199}"/>
              </a:ext>
            </a:extLst>
          </p:cNvPr>
          <p:cNvSpPr>
            <a:spLocks noChangeShapeType="1"/>
          </p:cNvSpPr>
          <p:nvPr/>
        </p:nvSpPr>
        <p:spPr bwMode="auto">
          <a:xfrm>
            <a:off x="2584450" y="4192240"/>
            <a:ext cx="70231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7D9B8AB-EE61-40F2-9860-C8FACFBA050F}"/>
              </a:ext>
            </a:extLst>
          </p:cNvPr>
          <p:cNvSpPr/>
          <p:nvPr/>
        </p:nvSpPr>
        <p:spPr>
          <a:xfrm>
            <a:off x="11815864" y="771795"/>
            <a:ext cx="376136" cy="5327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Slide Number Placeholder 10">
            <a:extLst>
              <a:ext uri="{FF2B5EF4-FFF2-40B4-BE49-F238E27FC236}">
                <a16:creationId xmlns:a16="http://schemas.microsoft.com/office/drawing/2014/main" id="{012BC582-9FB1-4BF5-B7D6-340D00775BCC}"/>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
        <p:nvSpPr>
          <p:cNvPr id="4" name="TextBox 3">
            <a:extLst>
              <a:ext uri="{FF2B5EF4-FFF2-40B4-BE49-F238E27FC236}">
                <a16:creationId xmlns:a16="http://schemas.microsoft.com/office/drawing/2014/main" id="{A9545CAB-DA0F-4380-B8AC-92B84982AD04}"/>
              </a:ext>
            </a:extLst>
          </p:cNvPr>
          <p:cNvSpPr txBox="1"/>
          <p:nvPr/>
        </p:nvSpPr>
        <p:spPr>
          <a:xfrm>
            <a:off x="4332782" y="6484938"/>
            <a:ext cx="5715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noFill/>
                <a:effectLst/>
                <a:uLnTx/>
                <a:uFillTx/>
                <a:latin typeface="Corbel" panose="020B0503020204020204"/>
                <a:ea typeface="+mn-ea"/>
                <a:cs typeface="+mn-cs"/>
                <a:hlinkClick r:id="rId3" tooltip="http://www.weightymatters.ca/2014/10/what-actually-reading-that-fast-vs-slow.html">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dirty="0">
                <a:ln>
                  <a:noFill/>
                </a:ln>
                <a:noFill/>
                <a:effectLst/>
                <a:uLnTx/>
                <a:uFillTx/>
                <a:latin typeface="Corbel" panose="020B0503020204020204"/>
                <a:ea typeface="+mn-ea"/>
                <a:cs typeface="+mn-cs"/>
              </a:rPr>
              <a:t> by Unknown Author is licensed under </a:t>
            </a:r>
            <a:r>
              <a:rPr kumimoji="0" lang="en-US" sz="900" b="0" i="0" u="none" strike="noStrike" kern="1200" cap="none" spc="0" normalizeH="0" baseline="0" noProof="0" dirty="0">
                <a:ln>
                  <a:noFill/>
                </a:ln>
                <a:noFill/>
                <a:effectLst/>
                <a:uLnTx/>
                <a:uFillTx/>
                <a:latin typeface="Corbel" panose="020B0503020204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900" b="0" i="0" u="none" strike="noStrike" kern="1200" cap="none" spc="0" normalizeH="0" baseline="0" noProof="0" dirty="0">
              <a:ln>
                <a:noFill/>
              </a:ln>
              <a:noFill/>
              <a:effectLst/>
              <a:uLnTx/>
              <a:uFillTx/>
              <a:latin typeface="Corbel" panose="020B0503020204020204"/>
              <a:ea typeface="+mn-ea"/>
              <a:cs typeface="+mn-cs"/>
            </a:endParaRPr>
          </a:p>
        </p:txBody>
      </p:sp>
    </p:spTree>
    <p:extLst>
      <p:ext uri="{BB962C8B-B14F-4D97-AF65-F5344CB8AC3E}">
        <p14:creationId xmlns:p14="http://schemas.microsoft.com/office/powerpoint/2010/main" val="367480350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3"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75" name="Rectangle 74">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7" name="Rectangle 76">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874" name="Rectangle 2">
            <a:extLst>
              <a:ext uri="{FF2B5EF4-FFF2-40B4-BE49-F238E27FC236}">
                <a16:creationId xmlns:a16="http://schemas.microsoft.com/office/drawing/2014/main" id="{68FAF516-2EAE-4DB7-AB31-A709308EBA67}"/>
              </a:ext>
            </a:extLst>
          </p:cNvPr>
          <p:cNvSpPr>
            <a:spLocks noGrp="1" noChangeArrowheads="1"/>
          </p:cNvSpPr>
          <p:nvPr>
            <p:ph type="title"/>
          </p:nvPr>
        </p:nvSpPr>
        <p:spPr>
          <a:xfrm>
            <a:off x="643467" y="1298448"/>
            <a:ext cx="3685070" cy="3255264"/>
          </a:xfrm>
        </p:spPr>
        <p:txBody>
          <a:bodyPr vert="horz" lIns="91440" tIns="45720" rIns="91440" bIns="45720" rtlCol="0" anchor="b">
            <a:normAutofit/>
          </a:bodyPr>
          <a:lstStyle/>
          <a:p>
            <a:pPr>
              <a:defRPr/>
            </a:pPr>
            <a:r>
              <a:rPr lang="en-US" sz="5900" spc="-100" dirty="0"/>
              <a:t>How do you </a:t>
            </a:r>
            <a:r>
              <a:rPr lang="en-US" sz="5900" u="sng" spc="-100" dirty="0">
                <a:solidFill>
                  <a:srgbClr val="FFFF00"/>
                </a:solidFill>
              </a:rPr>
              <a:t>eat</a:t>
            </a:r>
            <a:r>
              <a:rPr lang="en-US" sz="5900" spc="-100" dirty="0"/>
              <a:t> an </a:t>
            </a:r>
            <a:r>
              <a:rPr lang="en-US" sz="5900" u="sng" spc="-100" dirty="0">
                <a:solidFill>
                  <a:srgbClr val="FFFF00"/>
                </a:solidFill>
              </a:rPr>
              <a:t>elephant</a:t>
            </a:r>
            <a:r>
              <a:rPr lang="en-US" sz="5900" spc="-100" dirty="0"/>
              <a:t>?</a:t>
            </a:r>
          </a:p>
        </p:txBody>
      </p:sp>
      <p:pic>
        <p:nvPicPr>
          <p:cNvPr id="3" name="Picture 2" descr="A elephant that is standing on a lush green field&#10;&#10;Description automatically generated">
            <a:extLst>
              <a:ext uri="{FF2B5EF4-FFF2-40B4-BE49-F238E27FC236}">
                <a16:creationId xmlns:a16="http://schemas.microsoft.com/office/drawing/2014/main" id="{7B6E2AAA-C6B3-476A-B126-E14460DED08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454" b="-3"/>
          <a:stretch/>
        </p:blipFill>
        <p:spPr>
          <a:xfrm>
            <a:off x="5120640" y="759599"/>
            <a:ext cx="6367271" cy="5330650"/>
          </a:xfrm>
          <a:prstGeom prst="rect">
            <a:avLst/>
          </a:prstGeom>
        </p:spPr>
      </p:pic>
      <p:sp>
        <p:nvSpPr>
          <p:cNvPr id="79" name="Rectangle 78">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3092A454-B221-4E70-98FC-AF16189241D8}"/>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
        <p:nvSpPr>
          <p:cNvPr id="5" name="TextBox 4">
            <a:extLst>
              <a:ext uri="{FF2B5EF4-FFF2-40B4-BE49-F238E27FC236}">
                <a16:creationId xmlns:a16="http://schemas.microsoft.com/office/drawing/2014/main" id="{40C19EAF-CF6F-40BC-8C02-EB4CBB7A095F}"/>
              </a:ext>
            </a:extLst>
          </p:cNvPr>
          <p:cNvSpPr txBox="1"/>
          <p:nvPr/>
        </p:nvSpPr>
        <p:spPr>
          <a:xfrm>
            <a:off x="9119955" y="5890194"/>
            <a:ext cx="2367956"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92D050"/>
                </a:solidFill>
                <a:effectLst/>
                <a:uLnTx/>
                <a:uFillTx/>
                <a:latin typeface="Corbel" panose="020B0503020204020204"/>
                <a:ea typeface="+mn-ea"/>
                <a:cs typeface="+mn-cs"/>
                <a:hlinkClick r:id="rId3" tooltip="https://skeptics.stackexchange.com/questions/28509/does-dyeing-elephant-tusks-help-discourage-poache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92D050"/>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92D050"/>
                </a:solidFill>
                <a:effectLst/>
                <a:uLnTx/>
                <a:uFillTx/>
                <a:latin typeface="Corbel" panose="020B050302020402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92D05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8337670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1" name="Rectangle 14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43" name="Rectangle 14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5" name="Rectangle 14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0902" name="Rectangle 6">
            <a:extLst>
              <a:ext uri="{FF2B5EF4-FFF2-40B4-BE49-F238E27FC236}">
                <a16:creationId xmlns:a16="http://schemas.microsoft.com/office/drawing/2014/main" id="{8D0ECEC5-8EE6-4441-94E3-1EC676E91431}"/>
              </a:ext>
            </a:extLst>
          </p:cNvPr>
          <p:cNvSpPr>
            <a:spLocks noGrp="1" noChangeArrowheads="1"/>
          </p:cNvSpPr>
          <p:nvPr>
            <p:ph type="title"/>
          </p:nvPr>
        </p:nvSpPr>
        <p:spPr>
          <a:xfrm>
            <a:off x="643467" y="1298448"/>
            <a:ext cx="3685070" cy="3255264"/>
          </a:xfrm>
        </p:spPr>
        <p:txBody>
          <a:bodyPr vert="horz" lIns="91440" tIns="45720" rIns="91440" bIns="45720" rtlCol="0" anchor="b">
            <a:normAutofit/>
          </a:bodyPr>
          <a:lstStyle/>
          <a:p>
            <a:pPr>
              <a:defRPr/>
            </a:pPr>
            <a:r>
              <a:rPr lang="en-US" sz="5900" spc="-100" dirty="0"/>
              <a:t>One </a:t>
            </a:r>
            <a:r>
              <a:rPr lang="en-US" sz="5900" u="sng" spc="-100" dirty="0">
                <a:solidFill>
                  <a:srgbClr val="FFFF00"/>
                </a:solidFill>
              </a:rPr>
              <a:t>bite</a:t>
            </a:r>
            <a:r>
              <a:rPr lang="en-US" sz="5900" spc="-100" dirty="0"/>
              <a:t> </a:t>
            </a:r>
            <a:br>
              <a:rPr lang="en-US" sz="5900" spc="-100" dirty="0"/>
            </a:br>
            <a:r>
              <a:rPr lang="en-US" sz="5900" spc="-100" dirty="0"/>
              <a:t>at a </a:t>
            </a:r>
            <a:r>
              <a:rPr lang="en-US" sz="5900" u="sng" spc="-100" dirty="0">
                <a:solidFill>
                  <a:srgbClr val="FFFF00"/>
                </a:solidFill>
              </a:rPr>
              <a:t>time</a:t>
            </a:r>
            <a:r>
              <a:rPr lang="en-US" sz="5900" spc="-100" dirty="0"/>
              <a:t>!</a:t>
            </a:r>
          </a:p>
        </p:txBody>
      </p:sp>
      <p:pic>
        <p:nvPicPr>
          <p:cNvPr id="18" name="Picture 17" descr="A picture containing text, book&#10;&#10;Description automatically generated">
            <a:extLst>
              <a:ext uri="{FF2B5EF4-FFF2-40B4-BE49-F238E27FC236}">
                <a16:creationId xmlns:a16="http://schemas.microsoft.com/office/drawing/2014/main" id="{9BA893D7-7158-4744-8086-ECE6D161F1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5" t="-167" r="24825" b="166"/>
          <a:stretch/>
        </p:blipFill>
        <p:spPr>
          <a:xfrm>
            <a:off x="5120640" y="759599"/>
            <a:ext cx="6367271" cy="5330650"/>
          </a:xfrm>
          <a:prstGeom prst="rect">
            <a:avLst/>
          </a:prstGeom>
        </p:spPr>
      </p:pic>
      <p:sp>
        <p:nvSpPr>
          <p:cNvPr id="147" name="Rectangle 14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9DFD3F17-040F-43F8-88B2-640474BE18DF}"/>
              </a:ext>
            </a:extLst>
          </p:cNvPr>
          <p:cNvSpPr txBox="1"/>
          <p:nvPr/>
        </p:nvSpPr>
        <p:spPr>
          <a:xfrm>
            <a:off x="8974082" y="5834439"/>
            <a:ext cx="2513829"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3" tooltip="https://www.flickr.com/photos/8424687@N08/5428947906">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1821380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AE17-BC84-4B42-9578-BC32FF9AF0DA}"/>
              </a:ext>
            </a:extLst>
          </p:cNvPr>
          <p:cNvSpPr>
            <a:spLocks noGrp="1"/>
          </p:cNvSpPr>
          <p:nvPr>
            <p:ph type="title"/>
          </p:nvPr>
        </p:nvSpPr>
        <p:spPr>
          <a:xfrm>
            <a:off x="252919" y="2787270"/>
            <a:ext cx="2947482" cy="1283461"/>
          </a:xfrm>
        </p:spPr>
        <p:txBody>
          <a:bodyPr anchor="ctr">
            <a:normAutofit/>
          </a:bodyPr>
          <a:lstStyle/>
          <a:p>
            <a:r>
              <a:rPr lang="en-US" sz="8000" b="1" dirty="0"/>
              <a:t>Q&amp;A</a:t>
            </a:r>
          </a:p>
        </p:txBody>
      </p:sp>
      <p:pic>
        <p:nvPicPr>
          <p:cNvPr id="4" name="Picture 3" descr="A person posing for the camera&#10;&#10;Description automatically generated">
            <a:extLst>
              <a:ext uri="{FF2B5EF4-FFF2-40B4-BE49-F238E27FC236}">
                <a16:creationId xmlns:a16="http://schemas.microsoft.com/office/drawing/2014/main" id="{10B06660-75A1-464B-A87E-F52FCFFF0F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953" b="2"/>
          <a:stretch/>
        </p:blipFill>
        <p:spPr>
          <a:xfrm>
            <a:off x="3734293" y="758952"/>
            <a:ext cx="7772401" cy="5330952"/>
          </a:xfrm>
          <a:prstGeom prst="rect">
            <a:avLst/>
          </a:prstGeom>
        </p:spPr>
      </p:pic>
      <p:sp>
        <p:nvSpPr>
          <p:cNvPr id="5" name="TextBox 4">
            <a:extLst>
              <a:ext uri="{FF2B5EF4-FFF2-40B4-BE49-F238E27FC236}">
                <a16:creationId xmlns:a16="http://schemas.microsoft.com/office/drawing/2014/main" id="{79CB48C8-4F7C-4B11-99C9-52237A5EA615}"/>
              </a:ext>
            </a:extLst>
          </p:cNvPr>
          <p:cNvSpPr txBox="1"/>
          <p:nvPr/>
        </p:nvSpPr>
        <p:spPr>
          <a:xfrm>
            <a:off x="10192215" y="5782127"/>
            <a:ext cx="1359083"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EBEBEB">
                    <a:lumMod val="25000"/>
                  </a:srgbClr>
                </a:solidFill>
                <a:effectLst/>
                <a:uLnTx/>
                <a:uFillTx/>
                <a:latin typeface="Corbel" panose="020B0503020204020204"/>
                <a:ea typeface="+mn-ea"/>
                <a:cs typeface="+mn-cs"/>
                <a:hlinkClick r:id="rId3" tooltip="http://www.thinkinghumanity.com/2015/08/40-questions-that-will-quiet-your-mind.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EBEBEB">
                    <a:lumMod val="25000"/>
                  </a:srgbClr>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dirty="0">
                <a:ln>
                  <a:noFill/>
                </a:ln>
                <a:solidFill>
                  <a:srgbClr val="EBEBEB">
                    <a:lumMod val="25000"/>
                  </a:srgbClr>
                </a:solidFill>
                <a:effectLst/>
                <a:uLnTx/>
                <a:uFillTx/>
                <a:latin typeface="Corbel" panose="020B050302020402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EBEBEB">
                  <a:lumMod val="25000"/>
                </a:srgbClr>
              </a:solidFill>
              <a:effectLst/>
              <a:uLnTx/>
              <a:uFillTx/>
              <a:latin typeface="Corbel" panose="020B0503020204020204"/>
              <a:ea typeface="+mn-ea"/>
              <a:cs typeface="+mn-cs"/>
            </a:endParaRPr>
          </a:p>
        </p:txBody>
      </p:sp>
      <p:sp>
        <p:nvSpPr>
          <p:cNvPr id="19" name="Slide Number Placeholder 10">
            <a:extLst>
              <a:ext uri="{FF2B5EF4-FFF2-40B4-BE49-F238E27FC236}">
                <a16:creationId xmlns:a16="http://schemas.microsoft.com/office/drawing/2014/main" id="{578DB932-D637-4660-B176-A8839D43B13D}"/>
              </a:ext>
            </a:extLst>
          </p:cNvPr>
          <p:cNvSpPr txBox="1">
            <a:spLocks/>
          </p:cNvSpPr>
          <p:nvPr/>
        </p:nvSpPr>
        <p:spPr>
          <a:xfrm>
            <a:off x="1" y="6096000"/>
            <a:ext cx="12192000" cy="761999"/>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 | Best Practices in Student Leadership | </a:t>
            </a:r>
            <a:fld id="{6D22F896-40B5-4ADD-8801-0D06FADFA095}" type="slidenum">
              <a:rPr kumimoji="0" lang="en-US" sz="1200" b="0" i="0" u="none" strike="noStrike" kern="1200" cap="none" spc="0" normalizeH="0" baseline="0" noProof="0" smtClean="0">
                <a:ln>
                  <a:noFill/>
                </a:ln>
                <a:solidFill>
                  <a:prstClr val="white">
                    <a:lumMod val="50000"/>
                  </a:prst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9554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8" name="Rectangle 47">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50" name="Rectangle 49">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2" name="Rectangle 51">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C2F0AE17-BC84-4B42-9578-BC32FF9AF0DA}"/>
              </a:ext>
            </a:extLst>
          </p:cNvPr>
          <p:cNvSpPr>
            <a:spLocks noGrp="1"/>
          </p:cNvSpPr>
          <p:nvPr>
            <p:ph type="title"/>
          </p:nvPr>
        </p:nvSpPr>
        <p:spPr>
          <a:xfrm>
            <a:off x="5054082" y="1298448"/>
            <a:ext cx="6068070" cy="3255264"/>
          </a:xfrm>
        </p:spPr>
        <p:txBody>
          <a:bodyPr vert="horz" lIns="91440" tIns="45720" rIns="91440" bIns="45720" rtlCol="0" anchor="b">
            <a:normAutofit fontScale="90000"/>
          </a:bodyPr>
          <a:lstStyle/>
          <a:p>
            <a:pPr algn="ctr"/>
            <a:br>
              <a:rPr lang="en-US" sz="4000" spc="-100" dirty="0">
                <a:effectLst>
                  <a:outerShdw blurRad="38100" dist="38100" dir="2700000" algn="tl">
                    <a:srgbClr val="000000">
                      <a:alpha val="43137"/>
                    </a:srgbClr>
                  </a:outerShdw>
                </a:effectLst>
              </a:rPr>
            </a:br>
            <a:r>
              <a:rPr lang="en-US" sz="4000" spc="-100" dirty="0">
                <a:effectLst>
                  <a:outerShdw blurRad="38100" dist="38100" dir="2700000" algn="tl">
                    <a:srgbClr val="000000">
                      <a:alpha val="43137"/>
                    </a:srgbClr>
                  </a:outerShdw>
                </a:effectLst>
              </a:rPr>
              <a:t>Thank you!</a:t>
            </a:r>
            <a:br>
              <a:rPr lang="en-US" sz="4000" spc="-100" dirty="0">
                <a:effectLst>
                  <a:outerShdw blurRad="38100" dist="38100" dir="2700000" algn="tl">
                    <a:srgbClr val="000000">
                      <a:alpha val="43137"/>
                    </a:srgbClr>
                  </a:outerShdw>
                </a:effectLst>
              </a:rPr>
            </a:br>
            <a:br>
              <a:rPr lang="en-US" sz="4000" spc="-100" dirty="0">
                <a:effectLst>
                  <a:outerShdw blurRad="38100" dist="38100" dir="2700000" algn="tl">
                    <a:srgbClr val="000000">
                      <a:alpha val="43137"/>
                    </a:srgbClr>
                  </a:outerShdw>
                </a:effectLst>
              </a:rPr>
            </a:br>
            <a:r>
              <a:rPr lang="en-US" sz="4000" spc="-100" dirty="0">
                <a:hlinkClick r:id="rId2"/>
              </a:rPr>
              <a:t>www.DaveGonzoKelly.com</a:t>
            </a:r>
            <a:br>
              <a:rPr lang="en-US" sz="4000" spc="-100" dirty="0"/>
            </a:br>
            <a:r>
              <a:rPr lang="en-US" sz="4000" spc="-100" dirty="0">
                <a:hlinkClick r:id="rId3"/>
              </a:rPr>
              <a:t>DaveKelly@GonzoSpeaks.com</a:t>
            </a:r>
            <a:br>
              <a:rPr lang="en-US" sz="4000" spc="-100" dirty="0"/>
            </a:br>
            <a:r>
              <a:rPr lang="en-US" sz="4000" spc="-100" dirty="0"/>
              <a:t>404-403-1481</a:t>
            </a:r>
            <a:br>
              <a:rPr lang="en-US" sz="3200" spc="-100" dirty="0">
                <a:effectLst>
                  <a:outerShdw blurRad="38100" dist="38100" dir="2700000" algn="tl">
                    <a:srgbClr val="000000">
                      <a:alpha val="43137"/>
                    </a:srgbClr>
                  </a:outerShdw>
                </a:effectLst>
              </a:rPr>
            </a:br>
            <a:endParaRPr lang="en-US" sz="3200" spc="-100" dirty="0">
              <a:effectLst>
                <a:outerShdw blurRad="38100" dist="38100" dir="2700000" algn="tl">
                  <a:srgbClr val="000000">
                    <a:alpha val="43137"/>
                  </a:srgbClr>
                </a:outerShdw>
              </a:effectLst>
            </a:endParaRPr>
          </a:p>
        </p:txBody>
      </p:sp>
      <p:sp>
        <p:nvSpPr>
          <p:cNvPr id="54" name="Rectangle 53">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6" name="Picture 5" descr="A close up of a piece of paper&#10;&#10;Description automatically generated">
            <a:extLst>
              <a:ext uri="{FF2B5EF4-FFF2-40B4-BE49-F238E27FC236}">
                <a16:creationId xmlns:a16="http://schemas.microsoft.com/office/drawing/2014/main" id="{3FEF24B1-E936-4C80-B861-9D1ACE80C8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138" r="14071" b="9093"/>
          <a:stretch/>
        </p:blipFill>
        <p:spPr>
          <a:xfrm>
            <a:off x="696177" y="1248428"/>
            <a:ext cx="3458249" cy="4352991"/>
          </a:xfrm>
          <a:prstGeom prst="rect">
            <a:avLst/>
          </a:prstGeom>
        </p:spPr>
      </p:pic>
      <p:sp>
        <p:nvSpPr>
          <p:cNvPr id="41" name="Slide Number Placeholder 10">
            <a:extLst>
              <a:ext uri="{FF2B5EF4-FFF2-40B4-BE49-F238E27FC236}">
                <a16:creationId xmlns:a16="http://schemas.microsoft.com/office/drawing/2014/main" id="{63C6D7C4-A38D-40E7-9B3B-22AEAA449C9C}"/>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400" b="1" i="0" u="none" strike="noStrike" kern="1200" cap="none" spc="0" normalizeH="0" baseline="0" noProof="0" dirty="0">
                <a:ln>
                  <a:noFill/>
                </a:ln>
                <a:solidFill>
                  <a:srgbClr val="00335B"/>
                </a:solidFill>
                <a:effectLst/>
                <a:uLnTx/>
                <a:uFillTx/>
                <a:latin typeface="Corbel" panose="020B0503020204020204"/>
                <a:ea typeface="+mn-ea"/>
                <a:cs typeface="+mn-cs"/>
              </a:rPr>
              <a:t>@DaveGonzoKelly </a:t>
            </a:r>
          </a:p>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400" b="1" i="0" u="none" strike="noStrike" kern="1200" cap="none" spc="0" normalizeH="0" baseline="0" noProof="0" dirty="0">
                <a:ln>
                  <a:noFill/>
                </a:ln>
                <a:solidFill>
                  <a:srgbClr val="00335B"/>
                </a:solidFill>
                <a:effectLst/>
                <a:uLnTx/>
                <a:uFillTx/>
                <a:latin typeface="Corbel" panose="020B0503020204020204"/>
                <a:ea typeface="+mn-ea"/>
                <a:cs typeface="+mn-cs"/>
              </a:rPr>
              <a:t>Officer Roles, Responsibilities and Transitions for Student Government, Clubs &amp; Organizations  | </a:t>
            </a:r>
            <a:fld id="{6D22F896-40B5-4ADD-8801-0D06FADFA095}" type="slidenum">
              <a:rPr kumimoji="0" lang="en-US" sz="400" b="1" i="0" u="none" strike="noStrike" kern="1200" cap="none" spc="0" normalizeH="0" baseline="0" noProof="0" dirty="0">
                <a:ln>
                  <a:noFill/>
                </a:ln>
                <a:solidFill>
                  <a:srgbClr val="00335B"/>
                </a:solidFill>
                <a:effectLst/>
                <a:uLnTx/>
                <a:uFillTx/>
                <a:latin typeface="Corbel" panose="020B050302020402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en-US" sz="400" b="1" i="0" u="none" strike="noStrike" kern="1200" cap="none" spc="0" normalizeH="0" baseline="0" noProof="0" dirty="0">
              <a:ln>
                <a:noFill/>
              </a:ln>
              <a:solidFill>
                <a:srgbClr val="00335B"/>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E17AEAEB-5CFA-40B3-891E-366C01B5C8A6}"/>
              </a:ext>
            </a:extLst>
          </p:cNvPr>
          <p:cNvSpPr txBox="1"/>
          <p:nvPr/>
        </p:nvSpPr>
        <p:spPr>
          <a:xfrm>
            <a:off x="1924328" y="5401364"/>
            <a:ext cx="2230098"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5" tooltip="http://lucciagray.com/">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orbel" panose="020B0503020204020204"/>
                <a:ea typeface="+mn-ea"/>
                <a:cs typeface="+mn-cs"/>
                <a:hlinkClick r:id="rId6"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4732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B163F5-53F0-419D-B744-F488ADD3C4C1}"/>
              </a:ext>
            </a:extLst>
          </p:cNvPr>
          <p:cNvSpPr>
            <a:spLocks noGrp="1" noChangeArrowheads="1"/>
          </p:cNvSpPr>
          <p:nvPr>
            <p:ph type="title"/>
          </p:nvPr>
        </p:nvSpPr>
        <p:spPr/>
        <p:txBody>
          <a:bodyPr/>
          <a:lstStyle/>
          <a:p>
            <a:pPr algn="ctr" eaLnBrk="1" hangingPunct="1">
              <a:defRPr/>
            </a:pPr>
            <a:r>
              <a:rPr lang="en-US" sz="4800" b="0" dirty="0"/>
              <a:t>Each hour = </a:t>
            </a:r>
            <a:br>
              <a:rPr lang="en-US" sz="4800" b="0" dirty="0"/>
            </a:br>
            <a:r>
              <a:rPr lang="en-US" sz="4800" b="0" dirty="0"/>
              <a:t>60 minutes</a:t>
            </a:r>
          </a:p>
        </p:txBody>
      </p:sp>
      <p:pic>
        <p:nvPicPr>
          <p:cNvPr id="5123" name="Picture 4" descr="MPj03141910000[1]">
            <a:extLst>
              <a:ext uri="{FF2B5EF4-FFF2-40B4-BE49-F238E27FC236}">
                <a16:creationId xmlns:a16="http://schemas.microsoft.com/office/drawing/2014/main" id="{FD83BC5D-4CC9-4698-ABD1-5133A509C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18" y="1040876"/>
            <a:ext cx="493236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0">
            <a:extLst>
              <a:ext uri="{FF2B5EF4-FFF2-40B4-BE49-F238E27FC236}">
                <a16:creationId xmlns:a16="http://schemas.microsoft.com/office/drawing/2014/main" id="{E7D35661-3A7C-4A9C-9982-9D807BCC6720}"/>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275058258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08F4E25-4DB3-4771-9CCD-3EB492B7AF18}"/>
              </a:ext>
            </a:extLst>
          </p:cNvPr>
          <p:cNvSpPr>
            <a:spLocks noGrp="1" noChangeArrowheads="1"/>
          </p:cNvSpPr>
          <p:nvPr>
            <p:ph type="title"/>
          </p:nvPr>
        </p:nvSpPr>
        <p:spPr/>
        <p:txBody>
          <a:bodyPr/>
          <a:lstStyle/>
          <a:p>
            <a:pPr algn="ctr" eaLnBrk="1" hangingPunct="1">
              <a:defRPr/>
            </a:pPr>
            <a:r>
              <a:rPr lang="en-US" sz="4800" b="0" dirty="0"/>
              <a:t>Each minute </a:t>
            </a:r>
            <a:br>
              <a:rPr lang="en-US" sz="4800" b="0" dirty="0"/>
            </a:br>
            <a:r>
              <a:rPr lang="en-US" sz="4800" b="0" dirty="0"/>
              <a:t>= </a:t>
            </a:r>
            <a:br>
              <a:rPr lang="en-US" sz="4800" b="0" dirty="0"/>
            </a:br>
            <a:r>
              <a:rPr lang="en-US" sz="4800" b="0" dirty="0"/>
              <a:t>60 seconds</a:t>
            </a:r>
          </a:p>
        </p:txBody>
      </p:sp>
      <p:pic>
        <p:nvPicPr>
          <p:cNvPr id="6147" name="Picture 3" descr="MPj03141910000[1]">
            <a:extLst>
              <a:ext uri="{FF2B5EF4-FFF2-40B4-BE49-F238E27FC236}">
                <a16:creationId xmlns:a16="http://schemas.microsoft.com/office/drawing/2014/main" id="{959430EC-4EE2-446B-ADA2-33616EB85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18" y="1034629"/>
            <a:ext cx="493236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0">
            <a:extLst>
              <a:ext uri="{FF2B5EF4-FFF2-40B4-BE49-F238E27FC236}">
                <a16:creationId xmlns:a16="http://schemas.microsoft.com/office/drawing/2014/main" id="{9252075D-A700-44D2-99AA-AD47EF80CDFF}"/>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42765347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1" name="Rectangle 20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203" name="Rectangle 20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170" name="Picture 3" descr="MPj03141910000[1]">
            <a:extLst>
              <a:ext uri="{FF2B5EF4-FFF2-40B4-BE49-F238E27FC236}">
                <a16:creationId xmlns:a16="http://schemas.microsoft.com/office/drawing/2014/main" id="{B1E1642E-6AC8-4065-B0AE-0CFC82E6C8C1}"/>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2318" r="-1" b="21417"/>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Rectangle 20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746" name="Rectangle 2">
            <a:extLst>
              <a:ext uri="{FF2B5EF4-FFF2-40B4-BE49-F238E27FC236}">
                <a16:creationId xmlns:a16="http://schemas.microsoft.com/office/drawing/2014/main" id="{D836DB93-D6C1-40C6-BBDF-9021171FB556}"/>
              </a:ext>
            </a:extLst>
          </p:cNvPr>
          <p:cNvSpPr>
            <a:spLocks noGrp="1" noChangeArrowheads="1"/>
          </p:cNvSpPr>
          <p:nvPr>
            <p:ph type="title"/>
          </p:nvPr>
        </p:nvSpPr>
        <p:spPr>
          <a:xfrm>
            <a:off x="427512" y="1175657"/>
            <a:ext cx="3901025" cy="4548249"/>
          </a:xfrm>
        </p:spPr>
        <p:txBody>
          <a:bodyPr vert="horz" lIns="91440" tIns="45720" rIns="91440" bIns="45720" rtlCol="0" anchor="b">
            <a:normAutofit/>
          </a:bodyPr>
          <a:lstStyle/>
          <a:p>
            <a:pPr>
              <a:defRPr/>
            </a:pPr>
            <a:r>
              <a:rPr lang="en-US" sz="3200" spc="-100" dirty="0"/>
              <a:t>Each day is…</a:t>
            </a:r>
            <a:br>
              <a:rPr lang="en-US" sz="3200" spc="-100" dirty="0"/>
            </a:br>
            <a:br>
              <a:rPr lang="en-US" sz="3200" b="0" spc="-100" dirty="0"/>
            </a:br>
            <a:r>
              <a:rPr lang="en-US" sz="3200" b="0" spc="-100" dirty="0"/>
              <a:t>one thousand </a:t>
            </a:r>
            <a:br>
              <a:rPr lang="en-US" sz="3200" b="0" spc="-100" dirty="0"/>
            </a:br>
            <a:r>
              <a:rPr lang="en-US" sz="3200" b="0" spc="-100" dirty="0"/>
              <a:t>four hundred </a:t>
            </a:r>
            <a:br>
              <a:rPr lang="en-US" sz="3200" b="0" spc="-100" dirty="0"/>
            </a:br>
            <a:r>
              <a:rPr lang="en-US" sz="3200" b="0" spc="-100" dirty="0"/>
              <a:t>forty minutes</a:t>
            </a:r>
            <a:br>
              <a:rPr lang="en-US" sz="3200" b="0" spc="-100" dirty="0"/>
            </a:br>
            <a:br>
              <a:rPr lang="en-US" sz="3200" b="0" spc="-100" dirty="0"/>
            </a:br>
            <a:r>
              <a:rPr lang="en-US" sz="3200" b="0" spc="-100" dirty="0"/>
              <a:t>OR</a:t>
            </a:r>
            <a:br>
              <a:rPr lang="en-US" sz="3200" b="0" spc="-100" dirty="0"/>
            </a:br>
            <a:br>
              <a:rPr lang="en-US" sz="3200" b="0" spc="-100" dirty="0"/>
            </a:br>
            <a:r>
              <a:rPr lang="en-US" sz="3200" b="0" spc="-100" dirty="0"/>
              <a:t>eighty-six thousand </a:t>
            </a:r>
            <a:br>
              <a:rPr lang="en-US" sz="3200" b="0" spc="-100" dirty="0"/>
            </a:br>
            <a:r>
              <a:rPr lang="en-US" sz="3200" b="0" spc="-100" dirty="0"/>
              <a:t>four hundred seconds</a:t>
            </a:r>
          </a:p>
        </p:txBody>
      </p:sp>
      <p:sp>
        <p:nvSpPr>
          <p:cNvPr id="207" name="Rectangle 20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894C2AEE-0D8A-4AD0-9A2F-633736BE7F58}"/>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08512459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76" name="Rectangle 75">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8" name="Rectangle 77">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a:extLst>
              <a:ext uri="{FF2B5EF4-FFF2-40B4-BE49-F238E27FC236}">
                <a16:creationId xmlns:a16="http://schemas.microsoft.com/office/drawing/2014/main" id="{4FCE3138-28BB-46BA-9D21-103BECB493B2}"/>
              </a:ext>
            </a:extLst>
          </p:cNvPr>
          <p:cNvSpPr>
            <a:spLocks noGrp="1" noChangeArrowheads="1"/>
          </p:cNvSpPr>
          <p:nvPr>
            <p:ph type="title"/>
          </p:nvPr>
        </p:nvSpPr>
        <p:spPr>
          <a:xfrm>
            <a:off x="478580" y="1796796"/>
            <a:ext cx="3685070" cy="3255264"/>
          </a:xfrm>
        </p:spPr>
        <p:txBody>
          <a:bodyPr vert="horz" lIns="91440" tIns="45720" rIns="91440" bIns="45720" rtlCol="0" anchor="b">
            <a:normAutofit/>
          </a:bodyPr>
          <a:lstStyle/>
          <a:p>
            <a:pPr>
              <a:defRPr/>
            </a:pPr>
            <a:r>
              <a:rPr lang="en-US" sz="5500" spc="-100" dirty="0"/>
              <a:t>What do </a:t>
            </a:r>
            <a:r>
              <a:rPr lang="en-US" sz="5500" u="sng" spc="-100" dirty="0"/>
              <a:t>YOU</a:t>
            </a:r>
            <a:r>
              <a:rPr lang="en-US" sz="5500" spc="-100" dirty="0"/>
              <a:t> do </a:t>
            </a:r>
            <a:br>
              <a:rPr lang="en-US" sz="5500" spc="-100" dirty="0"/>
            </a:br>
            <a:r>
              <a:rPr lang="en-US" sz="5500" spc="-100" dirty="0"/>
              <a:t>with your time?</a:t>
            </a:r>
          </a:p>
        </p:txBody>
      </p:sp>
      <p:pic>
        <p:nvPicPr>
          <p:cNvPr id="8195" name="Picture 4" descr="MPj04221980000[1]">
            <a:extLst>
              <a:ext uri="{FF2B5EF4-FFF2-40B4-BE49-F238E27FC236}">
                <a16:creationId xmlns:a16="http://schemas.microsoft.com/office/drawing/2014/main" id="{F31D9E47-AA66-4924-8797-15B3A8693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42" r="2227" b="-2"/>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Slide Number Placeholder 10">
            <a:extLst>
              <a:ext uri="{FF2B5EF4-FFF2-40B4-BE49-F238E27FC236}">
                <a16:creationId xmlns:a16="http://schemas.microsoft.com/office/drawing/2014/main" id="{050D1642-37F5-40B8-88ED-D2711382B6B8}"/>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1031401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88" name="Rectangle 145">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8089" name="Rectangle 147">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88090" name="Rectangle 149">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8091" name="Rectangle 151">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8067" name="Rectangle 3">
            <a:extLst>
              <a:ext uri="{FF2B5EF4-FFF2-40B4-BE49-F238E27FC236}">
                <a16:creationId xmlns:a16="http://schemas.microsoft.com/office/drawing/2014/main" id="{F1D1C8A4-59C1-4649-8D4D-5C7C7949FE2E}"/>
              </a:ext>
            </a:extLst>
          </p:cNvPr>
          <p:cNvSpPr>
            <a:spLocks noGrp="1" noChangeArrowheads="1"/>
          </p:cNvSpPr>
          <p:nvPr>
            <p:ph type="title"/>
          </p:nvPr>
        </p:nvSpPr>
        <p:spPr>
          <a:xfrm>
            <a:off x="480607" y="1298448"/>
            <a:ext cx="3847930" cy="3255264"/>
          </a:xfrm>
        </p:spPr>
        <p:txBody>
          <a:bodyPr vert="horz" lIns="91440" tIns="45720" rIns="91440" bIns="45720" rtlCol="0" anchor="b">
            <a:normAutofit/>
          </a:bodyPr>
          <a:lstStyle/>
          <a:p>
            <a:pPr>
              <a:defRPr/>
            </a:pPr>
            <a:r>
              <a:rPr lang="en-US" sz="5900" spc="-100"/>
              <a:t>Use Your Time Effectively!</a:t>
            </a:r>
          </a:p>
        </p:txBody>
      </p:sp>
      <p:sp>
        <p:nvSpPr>
          <p:cNvPr id="154" name="Rectangle 153">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6" name="Rectangle 155">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8" name="Rectangle 157">
            <a:extLst>
              <a:ext uri="{FF2B5EF4-FFF2-40B4-BE49-F238E27FC236}">
                <a16:creationId xmlns:a16="http://schemas.microsoft.com/office/drawing/2014/main" id="{58DEA40E-A1A6-474E-BE3B-A06C929EB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4115150"/>
            <a:ext cx="3379859"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2290" name="Picture 2" descr="A picture containing clock&#10;&#10;Description automatically generated">
            <a:extLst>
              <a:ext uri="{FF2B5EF4-FFF2-40B4-BE49-F238E27FC236}">
                <a16:creationId xmlns:a16="http://schemas.microsoft.com/office/drawing/2014/main" id="{153094FE-6E22-465A-A935-C6196406F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53" r="4724" b="3"/>
          <a:stretch/>
        </p:blipFill>
        <p:spPr bwMode="auto">
          <a:xfrm>
            <a:off x="5890195" y="4299858"/>
            <a:ext cx="1820134" cy="1624402"/>
          </a:xfrm>
          <a:prstGeom prst="rect">
            <a:avLst/>
          </a:prstGeom>
          <a:noFill/>
          <a:extLst>
            <a:ext uri="{909E8E84-426E-40DD-AFC4-6F175D3DCCD1}">
              <a14:hiddenFill xmlns:a14="http://schemas.microsoft.com/office/drawing/2010/main">
                <a:solidFill>
                  <a:srgbClr val="FFFFFF"/>
                </a:solidFill>
              </a14:hiddenFill>
            </a:ext>
          </a:extLst>
        </p:spPr>
      </p:pic>
      <p:sp>
        <p:nvSpPr>
          <p:cNvPr id="160" name="Rectangle 159">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2292" name="Picture 4" descr="A robot with human face">
            <a:extLst>
              <a:ext uri="{FF2B5EF4-FFF2-40B4-BE49-F238E27FC236}">
                <a16:creationId xmlns:a16="http://schemas.microsoft.com/office/drawing/2014/main" id="{940D4017-320D-4096-B818-53DCBC1BC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77" r="14777"/>
          <a:stretch/>
        </p:blipFill>
        <p:spPr bwMode="auto">
          <a:xfrm>
            <a:off x="5108027" y="751920"/>
            <a:ext cx="3379860" cy="3198522"/>
          </a:xfrm>
          <a:prstGeom prst="rect">
            <a:avLst/>
          </a:prstGeom>
          <a:noFill/>
          <a:extLst>
            <a:ext uri="{909E8E84-426E-40DD-AFC4-6F175D3DCCD1}">
              <a14:hiddenFill xmlns:a14="http://schemas.microsoft.com/office/drawing/2010/main">
                <a:solidFill>
                  <a:srgbClr val="FFFFFF"/>
                </a:solidFill>
              </a14:hiddenFill>
            </a:ext>
          </a:extLst>
        </p:spPr>
      </p:pic>
      <p:sp>
        <p:nvSpPr>
          <p:cNvPr id="162" name="Rectangle 161">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2293" name="Picture 5">
            <a:extLst>
              <a:ext uri="{FF2B5EF4-FFF2-40B4-BE49-F238E27FC236}">
                <a16:creationId xmlns:a16="http://schemas.microsoft.com/office/drawing/2014/main" id="{430BDD6B-86AA-4742-9B49-0D26E22008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91" t="23" r="17997" b="-2831"/>
          <a:stretch/>
        </p:blipFill>
        <p:spPr bwMode="auto">
          <a:xfrm>
            <a:off x="9046632" y="2743200"/>
            <a:ext cx="2105609" cy="34278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0">
            <a:extLst>
              <a:ext uri="{FF2B5EF4-FFF2-40B4-BE49-F238E27FC236}">
                <a16:creationId xmlns:a16="http://schemas.microsoft.com/office/drawing/2014/main" id="{AEC4239F-E13E-429C-9561-8A96B0438120}"/>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340245438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02E8379-0886-4218-89A8-C4FD4155CAEF}"/>
              </a:ext>
            </a:extLst>
          </p:cNvPr>
          <p:cNvSpPr>
            <a:spLocks noGrp="1" noChangeArrowheads="1"/>
          </p:cNvSpPr>
          <p:nvPr>
            <p:ph type="title"/>
          </p:nvPr>
        </p:nvSpPr>
        <p:spPr/>
        <p:txBody>
          <a:bodyPr/>
          <a:lstStyle/>
          <a:p>
            <a:pPr eaLnBrk="1" hangingPunct="1">
              <a:defRPr/>
            </a:pPr>
            <a:r>
              <a:rPr lang="en-US" sz="4800" dirty="0"/>
              <a:t>5 Seconds</a:t>
            </a:r>
          </a:p>
        </p:txBody>
      </p:sp>
      <p:pic>
        <p:nvPicPr>
          <p:cNvPr id="13315" name="Picture 8" descr="MCj03841760000[1]">
            <a:extLst>
              <a:ext uri="{FF2B5EF4-FFF2-40B4-BE49-F238E27FC236}">
                <a16:creationId xmlns:a16="http://schemas.microsoft.com/office/drawing/2014/main" id="{F8248D1B-170C-4A28-A247-C466F11FB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455" y="1451903"/>
            <a:ext cx="4511675"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0">
            <a:extLst>
              <a:ext uri="{FF2B5EF4-FFF2-40B4-BE49-F238E27FC236}">
                <a16:creationId xmlns:a16="http://schemas.microsoft.com/office/drawing/2014/main" id="{8BFD02E4-1656-4B2F-9F6A-B00D372175FC}"/>
              </a:ext>
            </a:extLst>
          </p:cNvPr>
          <p:cNvSpPr txBox="1">
            <a:spLocks/>
          </p:cNvSpPr>
          <p:nvPr/>
        </p:nvSpPr>
        <p:spPr>
          <a:xfrm>
            <a:off x="1" y="6099047"/>
            <a:ext cx="12192000" cy="758952"/>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@DaveGonzoKelly</a:t>
            </a:r>
          </a:p>
        </p:txBody>
      </p:sp>
    </p:spTree>
    <p:extLst>
      <p:ext uri="{BB962C8B-B14F-4D97-AF65-F5344CB8AC3E}">
        <p14:creationId xmlns:p14="http://schemas.microsoft.com/office/powerpoint/2010/main" val="1715051039"/>
      </p:ext>
    </p:extLst>
  </p:cSld>
  <p:clrMapOvr>
    <a:masterClrMapping/>
  </p:clrMapOvr>
  <p:transition spd="slow"/>
</p:sld>
</file>

<file path=ppt/theme/theme1.xml><?xml version="1.0" encoding="utf-8"?>
<a:theme xmlns:a="http://schemas.openxmlformats.org/drawingml/2006/main" name="Frame">
  <a:themeElements>
    <a:clrScheme name="Custom 1">
      <a:dk1>
        <a:sysClr val="windowText" lastClr="000000"/>
      </a:dk1>
      <a:lt1>
        <a:sysClr val="window" lastClr="FFFFFF"/>
      </a:lt1>
      <a:dk2>
        <a:srgbClr val="2C3C43"/>
      </a:dk2>
      <a:lt2>
        <a:srgbClr val="EBEBEB"/>
      </a:lt2>
      <a:accent1>
        <a:srgbClr val="00335B"/>
      </a:accent1>
      <a:accent2>
        <a:srgbClr val="008751"/>
      </a:accent2>
      <a:accent3>
        <a:srgbClr val="E6B91E"/>
      </a:accent3>
      <a:accent4>
        <a:srgbClr val="E76618"/>
      </a:accent4>
      <a:accent5>
        <a:srgbClr val="C42F1A"/>
      </a:accent5>
      <a:accent6>
        <a:srgbClr val="918655"/>
      </a:accent6>
      <a:hlink>
        <a:srgbClr val="99CA3C"/>
      </a:hlink>
      <a:folHlink>
        <a:srgbClr val="B9D18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1">
      <a:dk1>
        <a:sysClr val="windowText" lastClr="000000"/>
      </a:dk1>
      <a:lt1>
        <a:sysClr val="window" lastClr="FFFFFF"/>
      </a:lt1>
      <a:dk2>
        <a:srgbClr val="2C3C43"/>
      </a:dk2>
      <a:lt2>
        <a:srgbClr val="EBEBEB"/>
      </a:lt2>
      <a:accent1>
        <a:srgbClr val="00335B"/>
      </a:accent1>
      <a:accent2>
        <a:srgbClr val="008751"/>
      </a:accent2>
      <a:accent3>
        <a:srgbClr val="E6B91E"/>
      </a:accent3>
      <a:accent4>
        <a:srgbClr val="E76618"/>
      </a:accent4>
      <a:accent5>
        <a:srgbClr val="C42F1A"/>
      </a:accent5>
      <a:accent6>
        <a:srgbClr val="918655"/>
      </a:accent6>
      <a:hlink>
        <a:srgbClr val="99CA3C"/>
      </a:hlink>
      <a:folHlink>
        <a:srgbClr val="B9D18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919</Words>
  <Application>Microsoft Office PowerPoint</Application>
  <PresentationFormat>Widescreen</PresentationFormat>
  <Paragraphs>141</Paragraphs>
  <Slides>37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Aptos</vt:lpstr>
      <vt:lpstr>Aptos Display</vt:lpstr>
      <vt:lpstr>Arial</vt:lpstr>
      <vt:lpstr>Calibri</vt:lpstr>
      <vt:lpstr>Corbel</vt:lpstr>
      <vt:lpstr>Georgia</vt:lpstr>
      <vt:lpstr>Times New Roman</vt:lpstr>
      <vt:lpstr>Wingdings</vt:lpstr>
      <vt:lpstr>Wingdings 2</vt:lpstr>
      <vt:lpstr>Frame</vt:lpstr>
      <vt:lpstr>1_Frame</vt:lpstr>
      <vt:lpstr>1_Office Theme</vt:lpstr>
      <vt:lpstr>Making the Most of Your 24/7: Using Time to Your Advantage  Misericordia University  August 19, 202</vt:lpstr>
      <vt:lpstr>Handout for this program</vt:lpstr>
      <vt:lpstr>24 Hours in Every Day</vt:lpstr>
      <vt:lpstr>Each hour =  60 minutes</vt:lpstr>
      <vt:lpstr>Each minute  =  60 seconds</vt:lpstr>
      <vt:lpstr>Each day is…  one thousand  four hundred  forty minutes  OR  eighty-six thousand  four hundred seconds</vt:lpstr>
      <vt:lpstr>What do YOU do  with your time?</vt:lpstr>
      <vt:lpstr>Use Your Time Effectively!</vt:lpstr>
      <vt:lpstr>5 Seconds</vt:lpstr>
      <vt:lpstr>Your  Business Card Listings</vt:lpstr>
      <vt:lpstr>PowerPoint Presentation</vt:lpstr>
      <vt:lpstr>Making the Most of Your 24/7</vt:lpstr>
      <vt:lpstr>Making the Most of Your 24/7</vt:lpstr>
      <vt:lpstr>Making the Most of Your 24/7</vt:lpstr>
      <vt:lpstr>Making the Most of Your 24/7</vt:lpstr>
      <vt:lpstr>“You cannot create success  in a mess.”  --Me.</vt:lpstr>
      <vt:lpstr>Making the Most of Your 24/7</vt:lpstr>
      <vt:lpstr>Making the Most of Your 24/7</vt:lpstr>
      <vt:lpstr>Grading Method</vt:lpstr>
      <vt:lpstr>Small Groups </vt:lpstr>
      <vt:lpstr>Organize or  Agonize</vt:lpstr>
      <vt:lpstr>Small Groups </vt:lpstr>
      <vt:lpstr>Dave’s Grid</vt:lpstr>
      <vt:lpstr>Dave’s Grid  The Other Side</vt:lpstr>
      <vt:lpstr>Making the Most of Your 24/7</vt:lpstr>
      <vt:lpstr>Making the Most of Your 24/7</vt:lpstr>
      <vt:lpstr>Making the Most of Your 24/7</vt:lpstr>
      <vt:lpstr>Making the Most of Your 24/7</vt:lpstr>
      <vt:lpstr>Thought Page</vt:lpstr>
      <vt:lpstr>Making the Most of Your 24/7</vt:lpstr>
      <vt:lpstr>Making the Most of Your 24/7</vt:lpstr>
      <vt:lpstr>As soon as possible  </vt:lpstr>
      <vt:lpstr>As soon as possible  A.S.A.P.</vt:lpstr>
      <vt:lpstr>How do you eat an elephant?</vt:lpstr>
      <vt:lpstr>One bite  at a time!</vt:lpstr>
      <vt:lpstr>Q&amp;A</vt:lpstr>
      <vt:lpstr> Thank you!  www.DaveGonzoKelly.com DaveKelly@GonzoSpeaks.com 404-403-1481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Your 24-7  The California State University ARI-HSI  and  ARI NEXT GEN Leadership Conference  | October 17, 2023</dc:title>
  <dc:creator>Dave Kelly</dc:creator>
  <cp:lastModifiedBy>Dave Kelly</cp:lastModifiedBy>
  <cp:revision>3</cp:revision>
  <dcterms:created xsi:type="dcterms:W3CDTF">2023-10-16T19:36:12Z</dcterms:created>
  <dcterms:modified xsi:type="dcterms:W3CDTF">2025-08-15T00:17:30Z</dcterms:modified>
</cp:coreProperties>
</file>