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850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7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  <p:guide orient="horz" pos="17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2BCEEDC-0EA3-45EA-93F3-B008FE13DB4A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C168E0C-F3E3-48CD-9055-90D89832F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2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b="1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6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CAC808-5E8C-402A-8B92-61F9116ADC2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8C60D-F9A5-46CB-8534-43E984CC2AFD}" type="datetime4">
              <a:rPr lang="en-US"/>
              <a:pPr>
                <a:defRPr/>
              </a:pPr>
              <a:t>September 21, 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4EC02F-066A-459D-896C-35E230C27D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E4D9E3-3E6F-4912-9D64-9A32933188D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56979-4DAB-4685-9CE2-1E0D45D4D2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9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5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4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2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0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1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3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5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E9DC0FD7-9079-45B2-9A17-3898DD2F0B4C}"/>
              </a:ext>
            </a:extLst>
          </p:cNvPr>
          <p:cNvSpPr txBox="1">
            <a:spLocks/>
          </p:cNvSpPr>
          <p:nvPr userDrawn="1"/>
        </p:nvSpPr>
        <p:spPr>
          <a:xfrm>
            <a:off x="1" y="6096000"/>
            <a:ext cx="12192000" cy="761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@DaveGonzoKelly</a:t>
            </a:r>
          </a:p>
        </p:txBody>
      </p:sp>
    </p:spTree>
    <p:extLst>
      <p:ext uri="{BB962C8B-B14F-4D97-AF65-F5344CB8AC3E}">
        <p14:creationId xmlns:p14="http://schemas.microsoft.com/office/powerpoint/2010/main" val="272582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461963" indent="-461963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914400" indent="-452438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76363" indent="-461963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28800" indent="-452438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290763" indent="-461963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veKelly@GonzoSpeaks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APCA Serves!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Supplies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List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APCA Fall 2020 </a:t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Virtual Conference</a:t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Live in the Community Center: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Tuesday: </a:t>
            </a:r>
            <a: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pm Eastern/6 pm Central/</a:t>
            </a:r>
            <a:b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pm Mountain/4 pm Pacific/1 pm Hawaii</a:t>
            </a:r>
            <a:b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Wednesday: </a:t>
            </a:r>
            <a: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pm Eastern/3 pm Central/</a:t>
            </a:r>
            <a:b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pm Mountain/1 pm Pacific/</a:t>
            </a:r>
            <a:b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am Hawaii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299032-0F8F-4DE8-AE8C-2928334F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654653"/>
            <a:ext cx="7812093" cy="4433912"/>
          </a:xfrm>
        </p:spPr>
        <p:txBody>
          <a:bodyPr numCol="2" spcCol="457200"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1 ______________________</a:t>
            </a:r>
          </a:p>
          <a:p>
            <a:pPr marL="346075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t-shirts (pre-cut into 3” thick strips, parallel to the bottom hem)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 cloths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Wiggle (7 mm or 10 mm)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pom poms (</a:t>
            </a:r>
            <a:r>
              <a:rPr lang="en-US" sz="64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1/4</a:t>
            </a: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or 1/2”)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Larger pom poms (1”)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Ribbon (1/4” wide, 12” strips)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Glue (</a:t>
            </a:r>
            <a:r>
              <a:rPr lang="en-US" sz="6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Aleene’s</a:t>
            </a: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original tacky glue works best, gold bottle)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Elastic hair bands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2 ______________________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Clothes pins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Magnets (1” wide, self sticking)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6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3 ______________________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cards or paper </a:t>
            </a:r>
            <a:r>
              <a:rPr lang="en-US" sz="6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(Generic blank or “Thinking of You” </a:t>
            </a: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cards)</a:t>
            </a:r>
          </a:p>
          <a:p>
            <a:pPr marL="346075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Crayons or colored markers</a:t>
            </a:r>
            <a:endParaRPr lang="en-US" sz="6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4 ______________________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Plastic utensils (knife, fork, spoon)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 dinner napkins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Yarn or ribbon (12” strips)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5 ______________________</a:t>
            </a:r>
            <a:endParaRPr lang="en-US" sz="6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Yarn or ribbon (approx. 36”)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 paper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Crayons or colored markers</a:t>
            </a: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size Tootsie Roll pops</a:t>
            </a:r>
            <a:endParaRPr lang="en-US" sz="6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6075" marR="0" indent="-3460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Kleenex</a:t>
            </a:r>
          </a:p>
          <a:p>
            <a:endParaRPr lang="en-US" dirty="0"/>
          </a:p>
        </p:txBody>
      </p:sp>
      <p:sp>
        <p:nvSpPr>
          <p:cNvPr id="174083" name="Rectangle 5"/>
          <p:cNvSpPr>
            <a:spLocks noChangeArrowheads="1"/>
          </p:cNvSpPr>
          <p:nvPr/>
        </p:nvSpPr>
        <p:spPr bwMode="auto">
          <a:xfrm>
            <a:off x="5451644" y="2510395"/>
            <a:ext cx="6451109" cy="32745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-18288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itchFamily="18" charset="2"/>
              <a:buChar char=""/>
              <a:tabLst/>
              <a:defRPr/>
            </a:pPr>
            <a:endParaRPr kumimoji="0" lang="en-US" altLang="en-US" b="0" i="0" u="none" strike="noStrike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92F2C-CF81-4461-930D-6D040C14BA29}"/>
              </a:ext>
            </a:extLst>
          </p:cNvPr>
          <p:cNvSpPr txBox="1"/>
          <p:nvPr/>
        </p:nvSpPr>
        <p:spPr>
          <a:xfrm>
            <a:off x="3869268" y="769435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supplies listed below will be used in multiple projects. Scissors will be needed for most projects: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F9B8E2-CD14-4EAD-ABF3-8DB1BB0B9ADD}"/>
              </a:ext>
            </a:extLst>
          </p:cNvPr>
          <p:cNvCxnSpPr/>
          <p:nvPr/>
        </p:nvCxnSpPr>
        <p:spPr>
          <a:xfrm>
            <a:off x="510639" y="3429000"/>
            <a:ext cx="22325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0519729-20B0-4986-9D94-B9C6AA6875DF}"/>
              </a:ext>
            </a:extLst>
          </p:cNvPr>
          <p:cNvSpPr txBox="1"/>
          <p:nvPr/>
        </p:nvSpPr>
        <p:spPr>
          <a:xfrm>
            <a:off x="-1" y="6292519"/>
            <a:ext cx="1101740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Questions?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APCA Serves! Coordinator Dave Kelly at </a:t>
            </a:r>
            <a:r>
              <a:rPr lang="en-US" sz="1800" dirty="0">
                <a:solidFill>
                  <a:schemeClr val="accent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DaveKelly@GonzoSpeaks.com</a:t>
            </a:r>
            <a:r>
              <a:rPr lang="en-US" sz="1800" dirty="0">
                <a:solidFill>
                  <a:schemeClr val="accent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+1-404-403-1481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6357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335B"/>
      </a:accent1>
      <a:accent2>
        <a:srgbClr val="00875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258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Corbel</vt:lpstr>
      <vt:lpstr>Wingdings</vt:lpstr>
      <vt:lpstr>Wingdings 2</vt:lpstr>
      <vt:lpstr>Frame</vt:lpstr>
      <vt:lpstr>APCA Serves! Supplies List  APCA Fall 2020  Virtual Conference  Live in the Community Center:  Tuesday: 7 pm Eastern/6 pm Central/ 5 pm Mountain/4 pm Pacific/1 pm Hawaii  Wednesday: 4 pm Eastern/3 pm Central/ 2 pm Mountain/1 pm Pacific/ 10 am Hawaii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Confidence as a Leader:  Finding Your Purpose</dc:title>
  <dc:creator>Dia Kelly</dc:creator>
  <cp:lastModifiedBy>Dia Kelly</cp:lastModifiedBy>
  <cp:revision>21</cp:revision>
  <cp:lastPrinted>2020-09-21T18:51:32Z</cp:lastPrinted>
  <dcterms:created xsi:type="dcterms:W3CDTF">2020-09-13T00:51:45Z</dcterms:created>
  <dcterms:modified xsi:type="dcterms:W3CDTF">2020-09-21T19:28:56Z</dcterms:modified>
</cp:coreProperties>
</file>