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3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933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4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8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0062-D8C8-4FC3-A8A9-C2EA4CAE199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29A59-F7B6-4DAC-9209-C246749D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5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61A167-8FDA-4142-889E-F08A26729D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30" y="643466"/>
            <a:ext cx="4303649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56290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D574-1AF1-4281-87C9-5F06255A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1681537"/>
          </a:xfrm>
        </p:spPr>
        <p:txBody>
          <a:bodyPr/>
          <a:lstStyle/>
          <a:p>
            <a:r>
              <a:rPr lang="en-US" dirty="0"/>
              <a:t>Dave Kelly</a:t>
            </a:r>
            <a:br>
              <a:rPr lang="en-US" dirty="0"/>
            </a:br>
            <a:r>
              <a:rPr lang="en-US" dirty="0"/>
              <a:t>America’s Student Leadership Trainer</a:t>
            </a:r>
          </a:p>
        </p:txBody>
      </p:sp>
      <p:pic>
        <p:nvPicPr>
          <p:cNvPr id="6" name="Picture Placeholder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E1E6C14-4F20-4ADF-931F-C6816A533B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E5298-5E35-44F7-A9F7-15D1E3E43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383604"/>
            <a:ext cx="5934950" cy="4263776"/>
          </a:xfrm>
        </p:spPr>
        <p:txBody>
          <a:bodyPr>
            <a:normAutofit/>
          </a:bodyPr>
          <a:lstStyle/>
          <a:p>
            <a:r>
              <a:rPr lang="en-US" dirty="0"/>
              <a:t>www.DaveGonzoKelly.com</a:t>
            </a:r>
          </a:p>
          <a:p>
            <a:r>
              <a:rPr lang="en-US" dirty="0"/>
              <a:t>DaveKelly@GonzoSpeaks.com</a:t>
            </a:r>
          </a:p>
          <a:p>
            <a:r>
              <a:rPr lang="en-US" dirty="0"/>
              <a:t>770-552-6592 (office)</a:t>
            </a:r>
          </a:p>
          <a:p>
            <a:r>
              <a:rPr lang="en-US" dirty="0"/>
              <a:t>404-403-1481 (cell/text) _______________________________________________</a:t>
            </a:r>
          </a:p>
          <a:p>
            <a:r>
              <a:rPr lang="en-US" dirty="0"/>
              <a:t>Ask about my special Virtual-Only</a:t>
            </a:r>
          </a:p>
          <a:p>
            <a:r>
              <a:rPr lang="en-US" dirty="0"/>
              <a:t>Student Leadership Workshop Series</a:t>
            </a:r>
          </a:p>
          <a:p>
            <a:r>
              <a:rPr lang="en-US" dirty="0"/>
              <a:t>4 sessions over the semester/</a:t>
            </a:r>
            <a:r>
              <a:rPr lang="en-US" strike="sngStrike" dirty="0"/>
              <a:t>$2000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$1800 </a:t>
            </a:r>
            <a:r>
              <a:rPr lang="en-US" dirty="0"/>
              <a:t>total!</a:t>
            </a:r>
          </a:p>
        </p:txBody>
      </p:sp>
    </p:spTree>
    <p:extLst>
      <p:ext uri="{BB962C8B-B14F-4D97-AF65-F5344CB8AC3E}">
        <p14:creationId xmlns:p14="http://schemas.microsoft.com/office/powerpoint/2010/main" val="221364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38D574D-B950-4952-B6FE-922FE54D3D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30" y="643466"/>
            <a:ext cx="4303649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59306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C6672A8-86E3-4DF0-BFF5-D8B6A8AD0F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77" y="643466"/>
            <a:ext cx="4206155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21945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999C968-12C1-4242-BA62-79C6CBE98B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67" y="643466"/>
            <a:ext cx="4317576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18578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12737B5-25F2-4EA1-9465-A76E901FC1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75" y="643466"/>
            <a:ext cx="4359359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740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546FAE-9BE1-45DB-B582-DD8C939DB29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94" y="643466"/>
            <a:ext cx="4289721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8236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674EB3-B5DD-4431-BE8F-2D16D8F0B20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75" y="643466"/>
            <a:ext cx="4359359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82732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655B4FA-CB08-420A-AD57-50F91B6C22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05" y="643466"/>
            <a:ext cx="4178300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99245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E52ED0-1093-4BE4-B913-504C3387E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 Gratitude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19FD13-DC51-45EF-BD83-4D055C1DE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4000" dirty="0"/>
              <a:t>https://</a:t>
            </a:r>
            <a:r>
              <a:rPr lang="en-US" sz="4000"/>
              <a:t>www.OperationGratitude</a:t>
            </a:r>
            <a:r>
              <a:rPr lang="en-US" sz="4000" dirty="0"/>
              <a:t>.com/</a:t>
            </a:r>
          </a:p>
        </p:txBody>
      </p:sp>
    </p:spTree>
    <p:extLst>
      <p:ext uri="{BB962C8B-B14F-4D97-AF65-F5344CB8AC3E}">
        <p14:creationId xmlns:p14="http://schemas.microsoft.com/office/powerpoint/2010/main" val="542577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 Gratitude</vt:lpstr>
      <vt:lpstr>Dave Kelly America’s Student Leadership Trainer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Kelly</dc:creator>
  <cp:lastModifiedBy>Dave Kelly</cp:lastModifiedBy>
  <cp:revision>1</cp:revision>
  <dcterms:created xsi:type="dcterms:W3CDTF">2020-07-25T19:35:40Z</dcterms:created>
  <dcterms:modified xsi:type="dcterms:W3CDTF">2020-07-25T19:39:08Z</dcterms:modified>
</cp:coreProperties>
</file>