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Ex1.xml" ContentType="application/vnd.ms-office.chartex+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6" r:id="rId5"/>
    <p:sldMasterId id="2147483696" r:id="rId6"/>
    <p:sldMasterId id="2147483698" r:id="rId7"/>
  </p:sldMasterIdLst>
  <p:notesMasterIdLst>
    <p:notesMasterId r:id="rId24"/>
  </p:notesMasterIdLst>
  <p:sldIdLst>
    <p:sldId id="256" r:id="rId8"/>
    <p:sldId id="1657" r:id="rId9"/>
    <p:sldId id="433" r:id="rId10"/>
    <p:sldId id="1564" r:id="rId11"/>
    <p:sldId id="1142" r:id="rId12"/>
    <p:sldId id="1857" r:id="rId13"/>
    <p:sldId id="3349" r:id="rId14"/>
    <p:sldId id="1660" r:id="rId15"/>
    <p:sldId id="1852" r:id="rId16"/>
    <p:sldId id="1808" r:id="rId17"/>
    <p:sldId id="3350" r:id="rId18"/>
    <p:sldId id="1858" r:id="rId19"/>
    <p:sldId id="1859" r:id="rId20"/>
    <p:sldId id="1672" r:id="rId21"/>
    <p:sldId id="1659" r:id="rId22"/>
    <p:sldId id="1853" r:id="rId23"/>
  </p:sldIdLst>
  <p:sldSz cx="12192000" cy="6858000"/>
  <p:notesSz cx="6858000" cy="10001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4628182-6311-4456-92EC-AD0069244D0F}">
          <p14:sldIdLst>
            <p14:sldId id="256"/>
            <p14:sldId id="1657"/>
            <p14:sldId id="433"/>
            <p14:sldId id="1564"/>
            <p14:sldId id="1142"/>
            <p14:sldId id="1857"/>
            <p14:sldId id="3349"/>
            <p14:sldId id="1660"/>
            <p14:sldId id="1852"/>
            <p14:sldId id="1808"/>
            <p14:sldId id="3350"/>
            <p14:sldId id="1858"/>
            <p14:sldId id="1859"/>
            <p14:sldId id="1672"/>
            <p14:sldId id="1659"/>
            <p14:sldId id="1853"/>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san Adams" initials="SA" lastIdx="5" clrIdx="0">
    <p:extLst>
      <p:ext uri="{19B8F6BF-5375-455C-9EA6-DF929625EA0E}">
        <p15:presenceInfo xmlns:p15="http://schemas.microsoft.com/office/powerpoint/2012/main" userId="S::Susan.Adams@decal.ga.gov::9330532f-bf9f-43c3-9c40-95f7da52601c" providerId="AD"/>
      </p:ext>
    </p:extLst>
  </p:cmAuthor>
  <p:cmAuthor id="2" name="Randy Hudgins" initials="RH" lastIdx="2" clrIdx="1">
    <p:extLst>
      <p:ext uri="{19B8F6BF-5375-455C-9EA6-DF929625EA0E}">
        <p15:presenceInfo xmlns:p15="http://schemas.microsoft.com/office/powerpoint/2012/main" userId="S::randy.hudgins@decal.ga.gov::27aec232-bcbc-45b0-8d8e-c4cf3b92c304" providerId="AD"/>
      </p:ext>
    </p:extLst>
  </p:cmAuthor>
  <p:cmAuthor id="3" name="Rob O'Callaghan" initials="RO" lastIdx="3" clrIdx="2">
    <p:extLst>
      <p:ext uri="{19B8F6BF-5375-455C-9EA6-DF929625EA0E}">
        <p15:presenceInfo xmlns:p15="http://schemas.microsoft.com/office/powerpoint/2012/main" userId="S::rob.ocallaghan@decal.ga.gov::6a9ea29d-e1ca-42ae-abf1-bbe924aebf74" providerId="AD"/>
      </p:ext>
    </p:extLst>
  </p:cmAuthor>
  <p:cmAuthor id="4" name="Shayna Funke" initials="SF" lastIdx="7" clrIdx="3">
    <p:extLst>
      <p:ext uri="{19B8F6BF-5375-455C-9EA6-DF929625EA0E}">
        <p15:presenceInfo xmlns:p15="http://schemas.microsoft.com/office/powerpoint/2012/main" userId="S::Shayna.Funke@decal.ga.gov::4989baa2-8134-4cc6-a783-a6a6ff8eae99" providerId="AD"/>
      </p:ext>
    </p:extLst>
  </p:cmAuthor>
  <p:cmAuthor id="5" name="Bentley Ponder" initials="BP" lastIdx="1" clrIdx="4">
    <p:extLst>
      <p:ext uri="{19B8F6BF-5375-455C-9EA6-DF929625EA0E}">
        <p15:presenceInfo xmlns:p15="http://schemas.microsoft.com/office/powerpoint/2012/main" userId="S::Bentley.Ponder@decal.ga.gov::6e19e47e-d024-4439-b7b9-15d3bc26b1a2" providerId="AD"/>
      </p:ext>
    </p:extLst>
  </p:cmAuthor>
  <p:cmAuthor id="6" name="Jill OMeara" initials="JO" lastIdx="1" clrIdx="5">
    <p:extLst>
      <p:ext uri="{19B8F6BF-5375-455C-9EA6-DF929625EA0E}">
        <p15:presenceInfo xmlns:p15="http://schemas.microsoft.com/office/powerpoint/2012/main" userId="S::Jill.OMeara@decal.ga.gov::4396493b-fe2c-4f07-81c5-e9f07966108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BB43"/>
    <a:srgbClr val="00B4AA"/>
    <a:srgbClr val="1C3F75"/>
    <a:srgbClr val="023573"/>
    <a:srgbClr val="3373A8"/>
    <a:srgbClr val="073674"/>
    <a:srgbClr val="04498E"/>
    <a:srgbClr val="FFCD31"/>
    <a:srgbClr val="FFD6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2" d="100"/>
          <a:sy n="72" d="100"/>
        </p:scale>
        <p:origin x="36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Ex1.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en-US" sz="2000" b="0" i="0" u="none" strike="noStrike" kern="1200" spc="0" baseline="0" dirty="0" smtClean="0">
                <a:solidFill>
                  <a:schemeClr val="tx1"/>
                </a:solidFill>
                <a:latin typeface="Georgia" panose="02040502050405020303" pitchFamily="18" charset="0"/>
                <a:ea typeface="+mj-ea"/>
                <a:cs typeface="Times New Roman" panose="02020603050405020304" pitchFamily="18" charset="0"/>
              </a:defRPr>
            </a:pPr>
            <a:r>
              <a:rPr lang="en-US" sz="2000" kern="1200" dirty="0">
                <a:solidFill>
                  <a:schemeClr val="tx1"/>
                </a:solidFill>
                <a:latin typeface="Georgia" panose="02040502050405020303" pitchFamily="18" charset="0"/>
                <a:ea typeface="+mj-ea"/>
                <a:cs typeface="Times New Roman" panose="02020603050405020304" pitchFamily="18" charset="0"/>
              </a:rPr>
              <a:t>Temporary Closure Reason</a:t>
            </a:r>
          </a:p>
        </c:rich>
      </c:tx>
      <c:layout>
        <c:manualLayout>
          <c:xMode val="edge"/>
          <c:yMode val="edge"/>
          <c:x val="7.4910694441786916E-3"/>
          <c:y val="0"/>
        </c:manualLayout>
      </c:layout>
      <c:overlay val="0"/>
      <c:spPr>
        <a:noFill/>
        <a:ln>
          <a:noFill/>
        </a:ln>
        <a:effectLst/>
      </c:spPr>
      <c:txPr>
        <a:bodyPr rot="0" spcFirstLastPara="1" vertOverflow="ellipsis" vert="horz" wrap="square" anchor="ctr" anchorCtr="1"/>
        <a:lstStyle/>
        <a:p>
          <a:pPr>
            <a:defRPr lang="en-US" sz="2000" b="0" i="0" u="none" strike="noStrike" kern="1200" spc="0" baseline="0" dirty="0" smtClean="0">
              <a:solidFill>
                <a:schemeClr val="tx1"/>
              </a:solidFill>
              <a:latin typeface="Georgia" panose="02040502050405020303" pitchFamily="18" charset="0"/>
              <a:ea typeface="+mj-ea"/>
              <a:cs typeface="Times New Roman" panose="02020603050405020304" pitchFamily="18" charset="0"/>
            </a:defRPr>
          </a:pPr>
          <a:endParaRPr lang="en-US"/>
        </a:p>
      </c:txPr>
    </c:title>
    <c:autoTitleDeleted val="0"/>
    <c:plotArea>
      <c:layout>
        <c:manualLayout>
          <c:layoutTarget val="inner"/>
          <c:xMode val="edge"/>
          <c:yMode val="edge"/>
          <c:x val="0.40473320415272734"/>
          <c:y val="9.6745587936973396E-2"/>
          <c:w val="0.57580332447794147"/>
          <c:h val="0.8751121309750225"/>
        </c:manualLayout>
      </c:layout>
      <c:barChart>
        <c:barDir val="bar"/>
        <c:grouping val="clustered"/>
        <c:varyColors val="0"/>
        <c:ser>
          <c:idx val="0"/>
          <c:order val="0"/>
          <c:tx>
            <c:strRef>
              <c:f>'Temp Closure reason comparison'!$B$1</c:f>
              <c:strCache>
                <c:ptCount val="1"/>
                <c:pt idx="0">
                  <c:v>Closure Count</c:v>
                </c:pt>
              </c:strCache>
            </c:strRef>
          </c:tx>
          <c:spPr>
            <a:solidFill>
              <a:schemeClr val="accent1"/>
            </a:solidFill>
            <a:ln>
              <a:noFill/>
            </a:ln>
            <a:effectLst/>
          </c:spPr>
          <c:invertIfNegative val="0"/>
          <c:dLbls>
            <c:dLbl>
              <c:idx val="7"/>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E5F-4000-9E62-7320B30319AB}"/>
                </c:ext>
              </c:extLst>
            </c:dLbl>
            <c:dLbl>
              <c:idx val="8"/>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E5F-4000-9E62-7320B30319AB}"/>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'Temp Closure reason comparison'!$A$2:$A$10</c:f>
              <c:strCache>
                <c:ptCount val="9"/>
                <c:pt idx="0">
                  <c:v>Fire, structural disaster</c:v>
                </c:pt>
                <c:pt idx="1">
                  <c:v>Facility repair</c:v>
                </c:pt>
                <c:pt idx="2">
                  <c:v>Natural disaster</c:v>
                </c:pt>
                <c:pt idx="3">
                  <c:v>Prof. development</c:v>
                </c:pt>
                <c:pt idx="4">
                  <c:v>Staff availability</c:v>
                </c:pt>
                <c:pt idx="5">
                  <c:v>Holiday/vacation</c:v>
                </c:pt>
                <c:pt idx="6">
                  <c:v>Low enrollment</c:v>
                </c:pt>
                <c:pt idx="7">
                  <c:v>Public health emergency</c:v>
                </c:pt>
                <c:pt idx="8">
                  <c:v>COVID incidence</c:v>
                </c:pt>
              </c:strCache>
            </c:strRef>
          </c:cat>
          <c:val>
            <c:numRef>
              <c:f>'Temp Closure reason comparison'!$B$2:$B$10</c:f>
              <c:numCache>
                <c:formatCode>General</c:formatCode>
                <c:ptCount val="9"/>
                <c:pt idx="0">
                  <c:v>0</c:v>
                </c:pt>
                <c:pt idx="1">
                  <c:v>0</c:v>
                </c:pt>
                <c:pt idx="2">
                  <c:v>2</c:v>
                </c:pt>
                <c:pt idx="3">
                  <c:v>4</c:v>
                </c:pt>
                <c:pt idx="4">
                  <c:v>4</c:v>
                </c:pt>
                <c:pt idx="5">
                  <c:v>6</c:v>
                </c:pt>
                <c:pt idx="6">
                  <c:v>7</c:v>
                </c:pt>
                <c:pt idx="7">
                  <c:v>89</c:v>
                </c:pt>
                <c:pt idx="8">
                  <c:v>144</c:v>
                </c:pt>
              </c:numCache>
            </c:numRef>
          </c:val>
          <c:extLst>
            <c:ext xmlns:c16="http://schemas.microsoft.com/office/drawing/2014/chart" uri="{C3380CC4-5D6E-409C-BE32-E72D297353CC}">
              <c16:uniqueId val="{00000000-A119-46D6-949A-1B433A86229A}"/>
            </c:ext>
          </c:extLst>
        </c:ser>
        <c:dLbls>
          <c:dLblPos val="outEnd"/>
          <c:showLegendKey val="0"/>
          <c:showVal val="1"/>
          <c:showCatName val="0"/>
          <c:showSerName val="0"/>
          <c:showPercent val="0"/>
          <c:showBubbleSize val="0"/>
        </c:dLbls>
        <c:gapWidth val="80"/>
        <c:axId val="861373759"/>
        <c:axId val="462906800"/>
      </c:barChart>
      <c:catAx>
        <c:axId val="86137375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62906800"/>
        <c:crosses val="autoZero"/>
        <c:auto val="1"/>
        <c:lblAlgn val="ctr"/>
        <c:lblOffset val="100"/>
        <c:noMultiLvlLbl val="0"/>
      </c:catAx>
      <c:valAx>
        <c:axId val="462906800"/>
        <c:scaling>
          <c:orientation val="minMax"/>
        </c:scaling>
        <c:delete val="1"/>
        <c:axPos val="b"/>
        <c:numFmt formatCode="General" sourceLinked="1"/>
        <c:majorTickMark val="none"/>
        <c:minorTickMark val="none"/>
        <c:tickLblPos val="nextTo"/>
        <c:crossAx val="86137375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Sheet1!$A$2:$B$157</cx:f>
        <cx:nf>Sheet1!$A$1:$B$1</cx:nf>
        <cx:lvl ptCount="156" name="State">
          <cx:pt idx="0">GA</cx:pt>
          <cx:pt idx="1">GA</cx:pt>
          <cx:pt idx="2">GA</cx:pt>
          <cx:pt idx="3">GA</cx:pt>
          <cx:pt idx="4">GA</cx:pt>
          <cx:pt idx="5">GA</cx:pt>
          <cx:pt idx="6">GA</cx:pt>
          <cx:pt idx="7">GA</cx:pt>
          <cx:pt idx="8">GA</cx:pt>
          <cx:pt idx="9">GA</cx:pt>
          <cx:pt idx="10">GA</cx:pt>
          <cx:pt idx="11">GA</cx:pt>
          <cx:pt idx="12">GA</cx:pt>
          <cx:pt idx="13">GA</cx:pt>
          <cx:pt idx="14">GA</cx:pt>
          <cx:pt idx="15">GA</cx:pt>
          <cx:pt idx="16">GA</cx:pt>
          <cx:pt idx="17">GA</cx:pt>
          <cx:pt idx="18">GA</cx:pt>
          <cx:pt idx="19">GA</cx:pt>
          <cx:pt idx="20">GA</cx:pt>
          <cx:pt idx="21">GA</cx:pt>
          <cx:pt idx="22">GA</cx:pt>
          <cx:pt idx="23">GA</cx:pt>
          <cx:pt idx="24">GA</cx:pt>
          <cx:pt idx="25">GA</cx:pt>
          <cx:pt idx="26">GA</cx:pt>
          <cx:pt idx="27">GA</cx:pt>
          <cx:pt idx="28">GA</cx:pt>
          <cx:pt idx="29">GA</cx:pt>
          <cx:pt idx="30">GA</cx:pt>
          <cx:pt idx="31">GA</cx:pt>
          <cx:pt idx="32">GA</cx:pt>
          <cx:pt idx="33">GA</cx:pt>
          <cx:pt idx="34">GA</cx:pt>
          <cx:pt idx="35">GA</cx:pt>
          <cx:pt idx="36">GA</cx:pt>
          <cx:pt idx="37">GA</cx:pt>
          <cx:pt idx="38">GA</cx:pt>
          <cx:pt idx="39">GA</cx:pt>
          <cx:pt idx="40">GA</cx:pt>
          <cx:pt idx="41">GA</cx:pt>
          <cx:pt idx="42">GA</cx:pt>
          <cx:pt idx="43">GA</cx:pt>
          <cx:pt idx="44">GA</cx:pt>
          <cx:pt idx="45">GA</cx:pt>
          <cx:pt idx="46">GA</cx:pt>
          <cx:pt idx="47">GA</cx:pt>
          <cx:pt idx="48">GA</cx:pt>
          <cx:pt idx="49">GA</cx:pt>
          <cx:pt idx="50">GA</cx:pt>
          <cx:pt idx="51">GA</cx:pt>
          <cx:pt idx="52">GA</cx:pt>
          <cx:pt idx="53">GA</cx:pt>
          <cx:pt idx="54">GA</cx:pt>
          <cx:pt idx="55">GA</cx:pt>
          <cx:pt idx="56">GA</cx:pt>
          <cx:pt idx="57">GA</cx:pt>
          <cx:pt idx="58">GA</cx:pt>
          <cx:pt idx="59">GA</cx:pt>
          <cx:pt idx="60">GA</cx:pt>
          <cx:pt idx="61">GA</cx:pt>
          <cx:pt idx="62">GA</cx:pt>
          <cx:pt idx="63">GA</cx:pt>
          <cx:pt idx="64">GA</cx:pt>
          <cx:pt idx="65">GA</cx:pt>
          <cx:pt idx="66">GA</cx:pt>
          <cx:pt idx="67">GA</cx:pt>
          <cx:pt idx="68">GA</cx:pt>
          <cx:pt idx="69">GA</cx:pt>
          <cx:pt idx="70">GA</cx:pt>
          <cx:pt idx="71">GA</cx:pt>
          <cx:pt idx="72">GA</cx:pt>
          <cx:pt idx="73">GA</cx:pt>
          <cx:pt idx="74">GA</cx:pt>
          <cx:pt idx="75">GA</cx:pt>
          <cx:pt idx="76">GA</cx:pt>
          <cx:pt idx="77">GA</cx:pt>
          <cx:pt idx="78">GA</cx:pt>
          <cx:pt idx="79">GA</cx:pt>
          <cx:pt idx="80">GA</cx:pt>
          <cx:pt idx="81">GA</cx:pt>
          <cx:pt idx="82">GA</cx:pt>
          <cx:pt idx="83">GA</cx:pt>
          <cx:pt idx="84">GA</cx:pt>
          <cx:pt idx="85">GA</cx:pt>
          <cx:pt idx="86">GA</cx:pt>
          <cx:pt idx="87">GA</cx:pt>
          <cx:pt idx="88">GA</cx:pt>
          <cx:pt idx="89">GA</cx:pt>
          <cx:pt idx="90">GA</cx:pt>
          <cx:pt idx="91">GA</cx:pt>
          <cx:pt idx="92">GA</cx:pt>
          <cx:pt idx="93">GA</cx:pt>
          <cx:pt idx="94">GA</cx:pt>
          <cx:pt idx="95">GA</cx:pt>
          <cx:pt idx="96">GA</cx:pt>
          <cx:pt idx="97">GA</cx:pt>
          <cx:pt idx="98">GA</cx:pt>
          <cx:pt idx="99">GA</cx:pt>
          <cx:pt idx="100">GA</cx:pt>
          <cx:pt idx="101">GA</cx:pt>
          <cx:pt idx="102">GA</cx:pt>
          <cx:pt idx="103">GA</cx:pt>
          <cx:pt idx="104">GA</cx:pt>
          <cx:pt idx="105">GA</cx:pt>
          <cx:pt idx="106">GA</cx:pt>
          <cx:pt idx="107">GA</cx:pt>
          <cx:pt idx="108">GA</cx:pt>
          <cx:pt idx="109">GA</cx:pt>
          <cx:pt idx="110">GA</cx:pt>
          <cx:pt idx="111">GA</cx:pt>
          <cx:pt idx="112">GA</cx:pt>
          <cx:pt idx="113">GA</cx:pt>
          <cx:pt idx="114">GA</cx:pt>
          <cx:pt idx="115">GA</cx:pt>
          <cx:pt idx="116">GA</cx:pt>
          <cx:pt idx="117">GA</cx:pt>
          <cx:pt idx="118">GA</cx:pt>
          <cx:pt idx="119">GA</cx:pt>
          <cx:pt idx="120">GA</cx:pt>
          <cx:pt idx="121">GA</cx:pt>
          <cx:pt idx="122">GA</cx:pt>
          <cx:pt idx="123">GA</cx:pt>
          <cx:pt idx="124">GA</cx:pt>
          <cx:pt idx="125">GA</cx:pt>
          <cx:pt idx="126">GA</cx:pt>
          <cx:pt idx="127">GA</cx:pt>
          <cx:pt idx="128">GA</cx:pt>
          <cx:pt idx="129">GA</cx:pt>
          <cx:pt idx="130">GA</cx:pt>
          <cx:pt idx="131">GA</cx:pt>
          <cx:pt idx="132">GA</cx:pt>
          <cx:pt idx="133">GA</cx:pt>
          <cx:pt idx="134">GA</cx:pt>
          <cx:pt idx="135">GA</cx:pt>
          <cx:pt idx="136">GA</cx:pt>
          <cx:pt idx="137">GA</cx:pt>
          <cx:pt idx="138">GA</cx:pt>
          <cx:pt idx="139">GA</cx:pt>
          <cx:pt idx="140">GA</cx:pt>
          <cx:pt idx="141">GA</cx:pt>
          <cx:pt idx="142">GA</cx:pt>
          <cx:pt idx="143">GA</cx:pt>
          <cx:pt idx="144">GA</cx:pt>
          <cx:pt idx="145">GA</cx:pt>
          <cx:pt idx="146">GA</cx:pt>
          <cx:pt idx="147">GA</cx:pt>
          <cx:pt idx="148">GA</cx:pt>
          <cx:pt idx="149">GA</cx:pt>
          <cx:pt idx="150">GA</cx:pt>
          <cx:pt idx="151">GA</cx:pt>
          <cx:pt idx="152">GA</cx:pt>
          <cx:pt idx="153">GA</cx:pt>
          <cx:pt idx="154">GA</cx:pt>
          <cx:pt idx="155">GA</cx:pt>
        </cx:lvl>
        <cx:lvl ptCount="156" name="County">
          <cx:pt idx="0">Greene</cx:pt>
          <cx:pt idx="1">Clay</cx:pt>
          <cx:pt idx="2">Pickens</cx:pt>
          <cx:pt idx="3">McDuffie</cx:pt>
          <cx:pt idx="4">Morgan</cx:pt>
          <cx:pt idx="5">Bacon</cx:pt>
          <cx:pt idx="6">Butts</cx:pt>
          <cx:pt idx="7">Towns</cx:pt>
          <cx:pt idx="8">Harris</cx:pt>
          <cx:pt idx="9">Jeff Davis</cx:pt>
          <cx:pt idx="10">Oconee</cx:pt>
          <cx:pt idx="11">Lincoln</cx:pt>
          <cx:pt idx="12">Treutlen</cx:pt>
          <cx:pt idx="13">Wilkes</cx:pt>
          <cx:pt idx="14">Chatham</cx:pt>
          <cx:pt idx="15">Henry</cx:pt>
          <cx:pt idx="16">Forsyth</cx:pt>
          <cx:pt idx="17">Fayette</cx:pt>
          <cx:pt idx="18">Pierce</cx:pt>
          <cx:pt idx="19">Burke</cx:pt>
          <cx:pt idx="20">Upson</cx:pt>
          <cx:pt idx="21">Carroll</cx:pt>
          <cx:pt idx="22">Douglas</cx:pt>
          <cx:pt idx="23">Early</cx:pt>
          <cx:pt idx="24">Houston</cx:pt>
          <cx:pt idx="25">Bryan</cx:pt>
          <cx:pt idx="26">Decatur</cx:pt>
          <cx:pt idx="27">Laurens</cx:pt>
          <cx:pt idx="28">Paulding</cx:pt>
          <cx:pt idx="29">Polk</cx:pt>
          <cx:pt idx="30">Whitfield</cx:pt>
          <cx:pt idx="31">Walton</cx:pt>
          <cx:pt idx="32">Wayne</cx:pt>
          <cx:pt idx="33">Gwinnett</cx:pt>
          <cx:pt idx="34">Bibb</cx:pt>
          <cx:pt idx="35">Elbert</cx:pt>
          <cx:pt idx="36">Cherokee</cx:pt>
          <cx:pt idx="37">Camden</cx:pt>
          <cx:pt idx="38">Sumter</cx:pt>
          <cx:pt idx="39">DeKalb</cx:pt>
          <cx:pt idx="40">Jackson</cx:pt>
          <cx:pt idx="41">Ware</cx:pt>
          <cx:pt idx="42">Columbia</cx:pt>
          <cx:pt idx="43">Bartow</cx:pt>
          <cx:pt idx="44">Glynn</cx:pt>
          <cx:pt idx="45">Rockdale</cx:pt>
          <cx:pt idx="46">Clarke</cx:pt>
          <cx:pt idx="47">Richmond</cx:pt>
          <cx:pt idx="48">Fulton</cx:pt>
          <cx:pt idx="49">Toombs</cx:pt>
          <cx:pt idx="50">Colquitt</cx:pt>
          <cx:pt idx="51">Cobb</cx:pt>
          <cx:pt idx="52">Thomas</cx:pt>
          <cx:pt idx="53">Dougherty</cx:pt>
          <cx:pt idx="54">Lowndes</cx:pt>
          <cx:pt idx="55">Clayton</cx:pt>
          <cx:pt idx="56">Effingham</cx:pt>
          <cx:pt idx="57">Coweta</cx:pt>
          <cx:pt idx="58">Muscogee</cx:pt>
          <cx:pt idx="59">Liberty</cx:pt>
          <cx:pt idx="60">Hall</cx:pt>
          <cx:pt idx="61">Appling</cx:pt>
          <cx:pt idx="62">Atkinson</cx:pt>
          <cx:pt idx="63">Baker</cx:pt>
          <cx:pt idx="64">Baldwin</cx:pt>
          <cx:pt idx="65">Banks</cx:pt>
          <cx:pt idx="66">Barrow</cx:pt>
          <cx:pt idx="67">Ben Hill</cx:pt>
          <cx:pt idx="68">Berrien</cx:pt>
          <cx:pt idx="69">Bleckley</cx:pt>
          <cx:pt idx="70">Brantley</cx:pt>
          <cx:pt idx="71">Brooks</cx:pt>
          <cx:pt idx="72">Bulloch</cx:pt>
          <cx:pt idx="73">Calhoun</cx:pt>
          <cx:pt idx="74">Candler</cx:pt>
          <cx:pt idx="75">Catoosa</cx:pt>
          <cx:pt idx="76">Charlton</cx:pt>
          <cx:pt idx="77">Chattooga</cx:pt>
          <cx:pt idx="78">Clinch</cx:pt>
          <cx:pt idx="79">Coffee</cx:pt>
          <cx:pt idx="80">Cook</cx:pt>
          <cx:pt idx="81">Crawford</cx:pt>
          <cx:pt idx="82">Crisp</cx:pt>
          <cx:pt idx="83">Dade</cx:pt>
          <cx:pt idx="84">Dawson</cx:pt>
          <cx:pt idx="85">Dodge</cx:pt>
          <cx:pt idx="86">Dooly</cx:pt>
          <cx:pt idx="87">Emanuel</cx:pt>
          <cx:pt idx="88">Evans</cx:pt>
          <cx:pt idx="89">Fannin</cx:pt>
          <cx:pt idx="90">Floyd</cx:pt>
          <cx:pt idx="91">Franklin</cx:pt>
          <cx:pt idx="92">Gilmer</cx:pt>
          <cx:pt idx="93">Glascock</cx:pt>
          <cx:pt idx="94">Gordon</cx:pt>
          <cx:pt idx="95">Grady</cx:pt>
          <cx:pt idx="96">Habersham</cx:pt>
          <cx:pt idx="97">Hancock</cx:pt>
          <cx:pt idx="98">Haralson</cx:pt>
          <cx:pt idx="99">Hart</cx:pt>
          <cx:pt idx="100">Heard</cx:pt>
          <cx:pt idx="101">Irwin</cx:pt>
          <cx:pt idx="102">Jasper</cx:pt>
          <cx:pt idx="103">Jefferson</cx:pt>
          <cx:pt idx="104">Jenkins</cx:pt>
          <cx:pt idx="105">Johnson</cx:pt>
          <cx:pt idx="106">Jones</cx:pt>
          <cx:pt idx="107">Lamar</cx:pt>
          <cx:pt idx="108">Lanier</cx:pt>
          <cx:pt idx="109">Lee</cx:pt>
          <cx:pt idx="110">Long</cx:pt>
          <cx:pt idx="111">Lumpkin</cx:pt>
          <cx:pt idx="112">Macon</cx:pt>
          <cx:pt idx="113">Madison</cx:pt>
          <cx:pt idx="114">Marion</cx:pt>
          <cx:pt idx="115">McIntosh</cx:pt>
          <cx:pt idx="116">Meriwether</cx:pt>
          <cx:pt idx="117">Miller</cx:pt>
          <cx:pt idx="118">Mitchell</cx:pt>
          <cx:pt idx="119">Monroe</cx:pt>
          <cx:pt idx="120">Montgomery</cx:pt>
          <cx:pt idx="121">Murray</cx:pt>
          <cx:pt idx="122">Newton</cx:pt>
          <cx:pt idx="123">Oglethorpe</cx:pt>
          <cx:pt idx="124">Peach</cx:pt>
          <cx:pt idx="125">Pike</cx:pt>
          <cx:pt idx="126">Pulaski</cx:pt>
          <cx:pt idx="127">Putnam</cx:pt>
          <cx:pt idx="128">Quitman</cx:pt>
          <cx:pt idx="129">Rabun</cx:pt>
          <cx:pt idx="130">Randolph</cx:pt>
          <cx:pt idx="131">Schley</cx:pt>
          <cx:pt idx="132">Screven</cx:pt>
          <cx:pt idx="133">Seminole</cx:pt>
          <cx:pt idx="134">Spalding</cx:pt>
          <cx:pt idx="135">Stephens</cx:pt>
          <cx:pt idx="136">Stewart</cx:pt>
          <cx:pt idx="137">Talbot</cx:pt>
          <cx:pt idx="138">Taliaferro</cx:pt>
          <cx:pt idx="139">Tattnall</cx:pt>
          <cx:pt idx="140">Taylor</cx:pt>
          <cx:pt idx="141">Telfair</cx:pt>
          <cx:pt idx="142">Terrell</cx:pt>
          <cx:pt idx="143">Tift</cx:pt>
          <cx:pt idx="144">Troup</cx:pt>
          <cx:pt idx="145">Turner</cx:pt>
          <cx:pt idx="146">Twiggs</cx:pt>
          <cx:pt idx="147">Union</cx:pt>
          <cx:pt idx="148">Walker</cx:pt>
          <cx:pt idx="149">Warren</cx:pt>
          <cx:pt idx="150">Washington</cx:pt>
          <cx:pt idx="151">Wheeler</cx:pt>
          <cx:pt idx="152">White</cx:pt>
          <cx:pt idx="153">Wilcox</cx:pt>
          <cx:pt idx="154">Wilkinson</cx:pt>
          <cx:pt idx="155">Worth</cx:pt>
        </cx:lvl>
      </cx:strDim>
      <cx:numDim type="colorVal">
        <cx:f>Sheet1!$C$2:$C$157</cx:f>
        <cx:nf>Sheet1!$C$1</cx:nf>
        <cx:lvl ptCount="156" formatCode="0%" name="% Temporarily Closed">
          <cx:pt idx="0">0.5</cx:pt>
          <cx:pt idx="1">0.33333333333333331</cx:pt>
          <cx:pt idx="2">0.33333333333333331</cx:pt>
          <cx:pt idx="3">0.2857142857142857</cx:pt>
          <cx:pt idx="4">0.2857142857142857</cx:pt>
          <cx:pt idx="5">0.25</cx:pt>
          <cx:pt idx="6">0.25</cx:pt>
          <cx:pt idx="7">0.25</cx:pt>
          <cx:pt idx="8">0.22222222222222221</cx:pt>
          <cx:pt idx="9">0.20000000000000001</cx:pt>
          <cx:pt idx="10">0.17647058823529413</cx:pt>
          <cx:pt idx="11">0.16666666666666666</cx:pt>
          <cx:pt idx="12">0.16666666666666666</cx:pt>
          <cx:pt idx="13">0.16666666666666666</cx:pt>
          <cx:pt idx="14">0.14068441064638784</cx:pt>
          <cx:pt idx="15">0.13043478260869565</cx:pt>
          <cx:pt idx="16">0.12698412698412698</cx:pt>
          <cx:pt idx="17">0.125</cx:pt>
          <cx:pt idx="18">0.125</cx:pt>
          <cx:pt idx="19">0.11764705882352941</cx:pt>
          <cx:pt idx="20">0.1111111111111111</cx:pt>
          <cx:pt idx="21">0.10000000000000001</cx:pt>
          <cx:pt idx="22">0.096153846153846159</cx:pt>
          <cx:pt idx="23">0.090909090909090912</cx:pt>
          <cx:pt idx="24">0.090909090909090912</cx:pt>
          <cx:pt idx="25">0.083333333333333329</cx:pt>
          <cx:pt idx="26">0.083333333333333329</cx:pt>
          <cx:pt idx="27">0.083333333333333329</cx:pt>
          <cx:pt idx="28">0.078125</cx:pt>
          <cx:pt idx="29">0.076923076923076927</cx:pt>
          <cx:pt idx="30">0.07407407407407407</cx:pt>
          <cx:pt idx="31">0.071428571428571425</cx:pt>
          <cx:pt idx="32">0.071428571428571425</cx:pt>
          <cx:pt idx="33">0.069637883008356549</cx:pt>
          <cx:pt idx="34">0.06741573033707865</cx:pt>
          <cx:pt idx="35">0.066666666666666666</cx:pt>
          <cx:pt idx="36">0.059701492537313432</cx:pt>
          <cx:pt idx="37">0.058823529411764705</cx:pt>
          <cx:pt idx="38">0.058823529411764705</cx:pt>
          <cx:pt idx="39">0.058227848101265821</cx:pt>
          <cx:pt idx="40">0.055555555555555552</cx:pt>
          <cx:pt idx="41">0.055555555555555552</cx:pt>
          <cx:pt idx="42">0.053571428571428568</cx:pt>
          <cx:pt idx="43">0.052631578947368418</cx:pt>
          <cx:pt idx="44">0.05128205128205128</cx:pt>
          <cx:pt idx="45">0.04878048780487805</cx:pt>
          <cx:pt idx="46">0.047619047619047616</cx:pt>
          <cx:pt idx="47">0.047619047619047616</cx:pt>
          <cx:pt idx="48">0.047535211267605633</cx:pt>
          <cx:pt idx="49">0.045454545454545456</cx:pt>
          <cx:pt idx="50">0.041666666666666664</cx:pt>
          <cx:pt idx="51">0.041269841269841269</cx:pt>
          <cx:pt idx="52">0.040000000000000001</cx:pt>
          <cx:pt idx="53">0.036585365853658534</cx:pt>
          <cx:pt idx="54">0.034482758620689655</cx:pt>
          <cx:pt idx="55">0.033149171270718231</cx:pt>
          <cx:pt idx="56">0.032258064516129031</cx:pt>
          <cx:pt idx="57">0.03125</cx:pt>
          <cx:pt idx="58">0.025000000000000001</cx:pt>
          <cx:pt idx="59">0.018181818181818181</cx:pt>
          <cx:pt idx="60">0.016666666666666666</cx:pt>
          <cx:pt idx="61">0</cx:pt>
          <cx:pt idx="62">0</cx:pt>
          <cx:pt idx="63">0</cx:pt>
          <cx:pt idx="64">0</cx:pt>
          <cx:pt idx="65">0</cx:pt>
          <cx:pt idx="66">0</cx:pt>
          <cx:pt idx="67">0</cx:pt>
          <cx:pt idx="68">0</cx:pt>
          <cx:pt idx="69">0</cx:pt>
          <cx:pt idx="70">0</cx:pt>
          <cx:pt idx="71">0</cx:pt>
          <cx:pt idx="72">0</cx:pt>
          <cx:pt idx="73">0</cx:pt>
          <cx:pt idx="74">0</cx:pt>
          <cx:pt idx="75">0</cx:pt>
          <cx:pt idx="76">0</cx:pt>
          <cx:pt idx="77">0</cx:pt>
          <cx:pt idx="78">0</cx:pt>
          <cx:pt idx="79">0</cx:pt>
          <cx:pt idx="80">0</cx:pt>
          <cx:pt idx="81">0</cx:pt>
          <cx:pt idx="82">0</cx:pt>
          <cx:pt idx="83">0</cx:pt>
          <cx:pt idx="84">0</cx:pt>
          <cx:pt idx="85">0</cx:pt>
          <cx:pt idx="86">0</cx:pt>
          <cx:pt idx="87">0</cx:pt>
          <cx:pt idx="88">0</cx:pt>
          <cx:pt idx="89">0</cx:pt>
          <cx:pt idx="90">0</cx:pt>
          <cx:pt idx="91">0</cx:pt>
          <cx:pt idx="92">0</cx:pt>
          <cx:pt idx="93">0</cx:pt>
          <cx:pt idx="94">0</cx:pt>
          <cx:pt idx="95">0</cx:pt>
          <cx:pt idx="96">0</cx:pt>
          <cx:pt idx="97">0</cx:pt>
          <cx:pt idx="98">0</cx:pt>
          <cx:pt idx="99">0</cx:pt>
          <cx:pt idx="100">0</cx:pt>
          <cx:pt idx="101">0</cx:pt>
          <cx:pt idx="102">0</cx:pt>
          <cx:pt idx="103">0</cx:pt>
          <cx:pt idx="104">0</cx:pt>
          <cx:pt idx="105">0</cx:pt>
          <cx:pt idx="106">0</cx:pt>
          <cx:pt idx="107">0</cx:pt>
          <cx:pt idx="108">0</cx:pt>
          <cx:pt idx="109">0</cx:pt>
          <cx:pt idx="110">0</cx:pt>
          <cx:pt idx="111">0</cx:pt>
          <cx:pt idx="112">0</cx:pt>
          <cx:pt idx="113">0</cx:pt>
          <cx:pt idx="114">0</cx:pt>
          <cx:pt idx="115">0</cx:pt>
          <cx:pt idx="116">0</cx:pt>
          <cx:pt idx="117">0</cx:pt>
          <cx:pt idx="118">0</cx:pt>
          <cx:pt idx="119">0</cx:pt>
          <cx:pt idx="120">0</cx:pt>
          <cx:pt idx="121">0</cx:pt>
          <cx:pt idx="122">0</cx:pt>
          <cx:pt idx="123">0</cx:pt>
          <cx:pt idx="124">0</cx:pt>
          <cx:pt idx="125">0</cx:pt>
          <cx:pt idx="126">0</cx:pt>
          <cx:pt idx="127">0</cx:pt>
          <cx:pt idx="128">0</cx:pt>
          <cx:pt idx="129">0</cx:pt>
          <cx:pt idx="130">0</cx:pt>
          <cx:pt idx="131">0</cx:pt>
          <cx:pt idx="132">0</cx:pt>
          <cx:pt idx="133">0</cx:pt>
          <cx:pt idx="134">0</cx:pt>
          <cx:pt idx="135">0</cx:pt>
          <cx:pt idx="136">0</cx:pt>
          <cx:pt idx="137">0</cx:pt>
          <cx:pt idx="138">0</cx:pt>
          <cx:pt idx="139">0</cx:pt>
          <cx:pt idx="140">0</cx:pt>
          <cx:pt idx="141">0</cx:pt>
          <cx:pt idx="142">0</cx:pt>
          <cx:pt idx="143">0</cx:pt>
          <cx:pt idx="144">0</cx:pt>
          <cx:pt idx="145">0</cx:pt>
          <cx:pt idx="146">0</cx:pt>
          <cx:pt idx="147">0</cx:pt>
          <cx:pt idx="148">0</cx:pt>
          <cx:pt idx="149">0</cx:pt>
          <cx:pt idx="150">0</cx:pt>
          <cx:pt idx="151">0</cx:pt>
          <cx:pt idx="152">0</cx:pt>
          <cx:pt idx="153">0</cx:pt>
          <cx:pt idx="154">0</cx:pt>
          <cx:pt idx="155">0</cx:pt>
        </cx:lvl>
      </cx:numDim>
    </cx:data>
  </cx:chartData>
  <cx:chart>
    <cx:plotArea>
      <cx:plotAreaRegion>
        <cx:series layoutId="regionMap" uniqueId="{389B30D0-0661-43A5-B75C-1CD54D8EC290}">
          <cx:tx>
            <cx:txData>
              <cx:f>Sheet1!$C$1</cx:f>
              <cx:v>% Temporarily Closed</cx:v>
            </cx:txData>
          </cx:tx>
          <cx:dataId val="0"/>
          <cx:layoutPr>
            <cx:geography cultureLanguage="en-US" cultureRegion="US" attribution="Powered by Bing">
              <cx:geoCache provider="{E9337A44-BEBE-4D9F-B70C-5C5E7DAFC167}">
                <cx:binary>3J1Zc9tIlrb/isPXH1TYl46ujmiAqzbLsmyVfcNgUTQAYt+XXz9vgqSKSLA8KBJz8WFiIira1Ekf
8XFmnjzrvzflvzbudh1/KD3XT/61KX//aKVp+K/ffks21tZbJzeevYmDJPiZ3mwC77fg5097s/3t
LV4Xtm/+xrOc+NvGWsfptvz4n39jNXMb3AebdWoH/udsG1fP2yRz0+QXn5396MP6zbP9iZ2ksb1J
ud8/zv/7sf1n/O8fn+yNs/WTjx+2fmqn1UsVbn//2BLkP374jV6/o8sHF+qm2RuEBfFGlFVWU2RV
VmRFUtSPH9zANw8fMyo+5zWVF1Ve41hOkoXjX/649iB/0OiDEWR+Wh0/O6tYo9b67S3eJgl+s+a/
3QVav80vv4X3v3ND/m7yxZtg8PvHr76dbt8+fEnX6RZflZ0EjXJxZQTkN/76pfmKfmuj+8+/qT/A
l0b9yQld+hv+3z5qg/wbuJPt3dr985df4T9kK9woiiBJkiJJMifxgthhy2uyJPOcBrwi/nP8y/ds
9wq9f82/+Dd3Hi0l34MsJTESsPN4u/W3x+/27N74x2DBVBMkQRYUWZMEjgIr3HAqL2PTcrKqic3n
e3p7sHuFLgdLyfcAS0mMBKy+drbxkFy5G4ETOGxJWZQVXpVwmlOHsSBICj6TJU6QFXrDNvpcjrUt
3oNqW2AkUA13/et77B/uVe5GZmVRFERW4hpqFFPphhU1VVVljlUFTRVxSJ/uVaLO5Uhb0j2Itn5+
JEAfgthc+8dvdaDjV8OtqvCCpmls914VGptKxl4VRY3nVNhUp0j3Cl0OlZLvgZWSGAvYzSSDdT7w
zSrKMuwhmEuqwLOdm5W/kVheUjiOlTRJaT5voT2odAVceoU+eGmZkQDW15tg0I3L3Ugiz/KsomHz
atib1FnMk42rCKIicjzHagK1cRt9LkfbFu/BtS0wFqhZmg76ghVugFJkYemyqqxxYtcY1mBPSXgI
8bwosxp1wepEnyugtsT7QG0JjASqEbiZ96e9Pl50A92ygiCKCk+eqFJnp3ICy8sir/I8+QHKLXHU
53KunRV6oO3IjITuS1AM7XSCxwG7UlM0TWVFGY6H1jsHjgs8czRNPu+YaPS5HG1bvAfXtsBIoC7W
cWwPehDzhJqKG1TgeUUSNPogFm9UBdYTj8cOpwoSfRDvFbocKyXfgyslMRKw/00d20+GNpx4mEyC
IOCaVUVFlqkNy9/AWSHj08bNKCg4rk/N4qNKl8PtrNADb0dmJIBvtz9/buOBCfM3eMviMNZwmxLf
0hnTGJ9xinq8ktuE33W6HHF3iR6Mu0Ijgvxhss6HPaK5G1WGVxiuRVaTeE6koz143moKRwI+nIL9
TjujyLe9V+o6zNQaPTlTUiMB/bKu3GBQLzIgwmImITu+Ma8U6rAWb3gc5HjkqngUdUN6e4UuB0zJ
94BLSYwE7GSLqHA2KFn2RiNeZIFX8J6VOQGvnpbdLN6QWB/iuOdfRQeNLkdLL9CDLS0yErif4Jna
Dux5VIkBpch8E9HrvHjhVGY1TuFZSYXzsXkznZpYe4UuR0vJ9yBLSYwE7Nyt/IF9jiQIi+QJEuNR
mmBAa8/CJ8nyooKAAp5NxJXRNqwafS7H2hbvQbUtMBKo97a/CdxBscJFoQGXrIpNGKCzXeFKVhSZ
ZUlqzd5/dbpbDwpdzpVeoAdZWmQkbA1rGwfOsGcxLCRRIJtSlY4x2daeRVIUggP4TFBEEv+jXMpH
lS7H21mhB9+OzEgAv8TbLHW3g+5e/kbA7hQFCW4LVmI7WW/kHcRzuI9VpNnQ3oyjQpfj7azQA29H
ZiR479dZPHBOI+ghMi+pyIxS4Ufmu74MjRUlEU9hieX26VOtw3mv0eV4D7/S+wI96NIiI4H7arsO
ScLcf73DRIWQ0ohIn4RsGRYbl3YywwktaDKrYnfD0yHSIdy9Qu9kfqHX+ZxGSr4HWUpiJGCRKBQ7
A79/kFCBuDuy2pqQH/22FXBkI1OZlQSFhObpQ3mv0OVgKfkeYCmJsYC11qm19obcsvwNq7LYkvAq
a5wGq5nyWnA3rAY7GfF59txxbOw1ugIttUAftpTISOAutn48aHIjnBLwRMBM1pA0xSEJg0Ir3nCi
LGjHKD15JZ3etI0+l4Nti/fA2hYYCdRZECdVah2/2SEuWbx/WAVxeVyyCtJqSHYF9f4Ba2QiI1Zw
xH6K9aDR5WDpBXqgpUXGAnddbdN04IsWSTUkPs9202rwsJUkDnmtbJNfTmeuzvbaXAGWWqAPWEpk
JGCf7G28GZQrigewJ/FoVRVNIFUf1Kbl4dSQROS1qmdftXuFLkdLyfcgS0mMBCySwKLMTtMhz2Pu
hkOmFMknx5GLoh8aLZyR8C7zEuoIjvVAp+fxUaXL4XZW6IG3IzMSwHo2+MuH2L8CKiw1SUZoh47X
wn7mJORV8RIvinsj65Ruo8/laNviPbi2BUYC9cUKUPs75J5lb5DjJvHkOm0Cet09qyGZBpYzsGqo
w6SKL/cKXY6Vku/BlZIYCdiv4eCJUjhkOZUVUCByLt1cvBFQeikcyqXpF0+jzuVU2+I9oLYFRsLU
QOpq4LpD7lbhRgJSBGl5pFeQwh/KeEKVHmxmBHxIcpTKE7fj6Rl80OhysPQCPdDSIiOBOwky0x32
KCbp5EhoExHzOV6g1HMWYTyk1KBcT4SRRScmHzS6HC69QA+4tMhI4E7XsTuoAwqPHlyiOGyRZMEj
r5GuJBBvYDYjG0oWmpRzOhzQ6HM52LZ4D6xtgZFAXQRZkg6bb47sCWxDoIUrAvXuLI0VOxrx+fc6
eNpPcdDocrD0Aj3Q0iIjgftlY7nbQbcs/BACUpARnDuUWVJXLQwo5EqxiqAgSRXlmJTPeK/Q5Wgp
+R5kKYmRgNXjatiqeP6GQz4FctgQCxBRI03nlqMRAs5hFrcwy3H7RLhTE6rR53KsbfEeVNsCI4H6
tM7cN/SpOlqnQwQDhBsNfgeEXdFv5pAuTllPKsK2SLRgkXYuNzGgU65HlS5H21mhB92OzFgAB64z
JFwRviUYvaoME0piuzV70g0PqxhVffAcq93uJE9Q5wqwp9J9oJ7+/EiAvlp2ih4W7tuwVBWFk9DE
Qjtg61yxiNwp8BnLmgybmYRtT7fsu06Xo+0u0YNvV2gskNfuwAYyST8Wm3JbgeXOtO3D5xxxY4iH
jyl/xWuj0BV42/J92LYlRgO2GrazG+kWhQwohALQBwx3Ke2HQgEfqrZ4mFfIqdmnv7V27hr6XIP1
VLwX1VOB0UBNLNhQA+9YFNiqaE6i4jHb5Mp0ExdV0lWIxamNe7gh3yZ7VOoavJ01ejHuSI0E9HOw
cd7W7qBReOFGRpqbzHE8Ut72ZVqUtYzzGnlwqL4897o9qnQ55M4KPRB3ZEYCeI6evT7yZ47mzUDP
IUlCoqKKaAH4EtdTCzCeSwgQiPgUDWq6JdRHlS4H3FmhB+COzEgA6/affw4JF30sBBzQOH95iaS+
0Yc0djfpz3noDUcH94g2l3NtSfdg2vr5kfCcun9u40G3KzJQWQ2mMo+Kj8MDtrVdQVwmFy+K9BQE
CujA3l6hy6FS8j2wUhIjAWusvbftoCVcqIWX0CGKR8dUFaU8nZwo7kZBR2uBQ32mdKbIZ6/Q5WAp
+R5gKYmRgP2SeemwTZCR7oTgDpIYkcl4rmCatK8gaTWoFlGQpUxadJ4aynuFLgdLyfcAS0mMBOy9
TY7iQSM/eLwi5iNzCosowJkMVZTCY0OjaPr84/ag0eVo6QV6sKVFRgL3dr1xBs6LwkWLRw2GCSAG
hE3ZKYhHhg0aiJG4D+7i7rY9aHQ5XHqBHnBpkZHAvUe7xrdhqy5JMiOLmgGktomczHJ0nQ96sMKb
jLguEh7POC8OGl0Ol16gB1xaZCRwX9fxoP4K7obn4CXmsWObsCydaYFKeQQSNBTTchw8yrR9TNS5
HGtLugfT1s+PBKiOWUJBcbRhhvBQ4CRGzZ2APuZooXqmPT36cKIvCRLdZFJScKbLNVHocqj7X+hd
vgdWSmIkYB+yZBOYwzYmIQ3K0XMG7iURqaqN7dt6zSLdDa0N0GMVzStgQNN5UUeV3uHsDeez/+jO
1793VuiBtyMzEsDP9sbyAn/QyK2AtkE8GtNjasTZuB53o6FtCTY3nj9nukUdVboccGeFHoA7MiMB
PMMgt2HzGhGWRddF7GGcvyJquuhSH+S+kTwMGFJs0+ZAPN4L+8FNe4Uuh0vJ90BLSYwE7EsQeH8O
Wu2DpEYWzehRWYnmjOirCnCtgxlmFBkEg+CeRIICdB7yXqHLwVLyPcBSEiMBawTDxgMQzMHcPBY8
2aYUno4HoOGmiAsX7UjeKwtOfVFEncuhtqR7IG39/EiAkjoINHgb2g/V9KlnD/YvyTBubVYY0BLC
P7hjMaMAZhTeRKdU33W6HG13iR58u0IjgYxOOtXgFy0qflCfp/2toYxnLeayYdIT/kMH8g4KXc6X
XqAHXVpkLGyDYpuujxvo7EvjHw7UI42gkESO5w9eQaT5Zmf3olYezZFxcstnhiQajUJXoG3L9yHb
lhgJ2ClGr/nm4K2iUB0gwz/cDBA5l/5GBmTi7Usqb7v79l2ny/F2l+hBuCs0EsiL9bBltojdaaqi
oN8BEsoxT7rrR0Ytn8xjA+OfQLcZMlHncrQt6R5UWz8/EqD/DUN34PoQBNrhq1AF9EPmSOEPnRCF
pw96hCEqcNi0OK9PramDRpdjpRfoQZYWGQlcfe2+IePt+P0Oc9kiz5jMBoezmMwIp3v3IfAjoIPu
vvCHNqMO+lyOll6gB1paZDRofWdQhwU8TYjGIhuZQ+X7fkZt6w0ERyTSpiTMeyIhAroIU19DnWu4
nor3onoqMBqmaGMxaOQH7gocs8g81eCLIm1SKdMY7kd4M1Asj6KuM10sEIeBQtdgbcn34tqSGAvY
rf9hYQ9rOeGWhVuRRYOo97Riar/ySInCjj08iqisKP2g0hVw6RX64KVlRgMYsxOHTWdEHJ4U/iC1
mPu7ixbNykmfKO1c1pu+bTS6Bm97gV502yJjgetuN87gPQ+Qy4j+MqRx1PlyPdLbrzVN5NRG1g8q
XYGXXqEPX1pmLIDjtY+BEgOnNmKuOI/yLo10iUKwgLp5EbdFehSmxcgagnudNBr9oNIVgOkV+gCm
ZUYDOAiGtZZZvHERu8PQYk6TyWRECi+SGxHSRfwPQQPs8Y65HBOFroHbku+FtiUxFrCZ6wYba8gH
LjJqRIR61JOEipZdBbsL/4eheod2NNjYrZN5r9EVaKkF+rClREYC11i7VpAN6r1AQjnSKDQ0Y0Tn
vn33ihZchG/JkPHTz0/hHjS6HC69QA+4tMho4Ppv7tB1IugNxqPMltvnQtG+ZNSRwLsh4KG774lM
+R2NdaPRNXDbC/SC2xYZDdw0CJJBg3xIZCRU39sc0BeuRMr63ss0O9XyxrrR6Bq47QV6wW2LjAWu
hZ6NA0fnSTkBcpRleKlwMHetZWxdbGvSzb47OhHjYBp9rmBLr9AHLi0zHrop/tmaA29eeKpklOeJ
Amqlm/GIrWtXQkQIMSOwb6aL0GEDMvCn0ekqxNQS/RhTQmOBjJDfsFYzRjYh5Q2z4o8UqfcQprBh
7g/mnyJy0AxAbVvNRqPQFXjb8n3YtiXGAjb4+XPYAgMyjRhtwdDpTyY9/zj63kW5PGlPg1Fdf5Nc
QxS6AmzzC73L9wHblhgN2GDQNn8YIILEGhG5qqgKQo0mogOtExnRPpzT+xzXblqNAV/CO5P9A+ls
bPl8yUhLuhfRk79tLDzjdfEziActFcEZi1ABh+TkvxtSzKLVFEavkUmo3UmYxkGlK8DSK/SBS8uM
BrCdhMdL7uzm+IdZjqTQR0NNJhrRyLCWZPp1i1CuysOfjIrccx5HI4Y+16A9Fe/F9VRgJFAn67dB
a21ReEl6++FyxVFLyqSpU1jC5YvwAB49+1Y0lMeCqHM50pZ0D6Ktnx8N0GLwrgdInjnJV6TtJdIV
QUXTP+2QSUMVdE3WRKFroLbke2FtSYwE7PP6z2E9x2SrIvNJAD0VFZedei4YTLCWUD2AGZlnGh40
+lyOtS3eg2pbYCRQJ8GbOej5iw71Gl6tChqQkI5gZ+5UjmTEoZv5/tFKn79En8uhNr/Ou3gPqG2B
0UANhp0AA18hagFQ6o4mbo3DkLpUYSihkxTMZEycIB03qQDeJIA+71T+8eOmLd4L6unfNxKoU2/t
Z9tBB3LxpBcUygQUVEuTPmB04jGyyjHYB4PWznVRPehzOVZ6gR5gaZGxoM3XfjLkwwaHMFz7Kuq2
UKOFRBjaYsLDBx0sFDj+0eQN4xEpi2lK9LkCbEu8D9aWwEigzta+P2ydAOwlGekxPKI56E7evVrJ
VETkNiLPggQEOvnke4Uux0rJ9+BKSYwFrBtUgzqZULAFgwiDhbV9KyHsxpbjEHFYhHpgLx0aG1C7
dUb0uQJrS7wP1ZbAWKAiTc9B/GLIUxj7EQU98AWjRzWmrHWKaEldD1pZwGxCM5puQtvsoNIVaOkV
+tClZUYCeG673rC5MeLNu8ehOWtbe1a8wUENw+qYrki1N9hrczlZSr4HV0piLFQxxXSDCQNDbluy
LeENFhUUQZ8Pz72P/OncsfODPleQpVfow5aWGQtdRHOG7Q2FZEQ4+7E1MR/i0CKI2rYaZomj0zXK
fNA6iu5KMm8UugJuW74P2rbEWMDG67dBSwOQ7ITwjYhmfU1hD0cX5cHEQo2tIouoi5e6I33mRJ8r
sLbE+1BtCYwE6mKNZtbJwM0qcMkiVCOo6FauoZeBRIdzUBTAy3Aowu3EabCiqHv2XafL4XaX6AG4
KzQayP7/wX2LBCZSdalxmEor0XsXQ51wFSP9VBV5cmhTz5/FutHoGsDtBXrhbYuMBm68dgcO3glo
hIs6acwSwLQBUg995nGrIT2VFBEg25iu6lms9ypdg5daoRdfSmY8gNMhTWW8cHH8onEfgj0a9i/t
ucDWhbNKRb8SbO/u2FrATa8C+5d0P6h//fxYgG7XwyY8kSbzJI6OlhSCSJB2tiuLOh+kzJD5IQjL
0/ct0ecKpC3xPkxbAiOBuowHbjBDZn6Q3EP0xN23RqWgAjqSYo5tU+kjuFHncqZt8R5M2wIjYXq7
TsJh3U9o0YewHMKxePigBuuMZUzayuBJJAJ9txp6r9DlWCn5HlwpibGA3fqOPXT0jnSmxgiXv3FA
IXonksqtpgdyx2K63St0BVlqgT5oKZGRsH1Zu/b6J7p+BEMaTXiyStiSAkxi+KK64+CR/o+UYvzM
X+OJTwtm/1LqcsRn1uhB+YzUSEDfBpY/8LsHmeNICieZbSwazZ971SJNFUOKFdy8CgYjUnlQB40u
R0wv0IMvLTIauP6wg5oEVE6iQwUSKJr2meemcCFthpUwiK2ZEELZyLcB9LkG7Kl4L6ynAiOBer/2
1vGwpzImDUvwICKHounHR9nITb9yTN5CB6lzoy4bfS6H2hbvAbUtMBqovj2skYwaSjQy1pDfhvA7
cqHoRChsZZjPBKus4sal4z33a6LQNVhb8r24tiTGAnboAko4HyRWgkPxb1qOYPwlivA0HpMuNSSY
Hw+K/YSX+2uqJ0+F+/A8+bvGAjPwzeMXOkwVloKQK1xJSIIiiTC0ywndgTAZDy9YPHqQLEMnK95D
nSt26Kl0H56nPz8WoJkX4g07JFPE2QUkPx37x7di7GigCg+i0swN6HTxut/rcgVQaoE+TCmRkWB9
WG+GTZ7A/CUMMkSjcaSEoxH5mcFaaAakiEg+Rf2d0mQdnz5cG30uB9sW74G1LTASqE+2M2i5joAe
PzhUMawSVyYpYe6YvZihJsPiPRZhHU+J/VVK1LkcaUu6B9HWz48E6MP6zR7Y9YCnCrpk4nGKoHkz
fZRiCnc/es2jWKcZJYCN2mZ60OhyrPQCPcjSIqOBG9tDn8EC6ufQlQstjMlg2e5+hc+J1AaQ1GLS
2olmSxS6Bm1LvhfZlsRYwG6Wfhokg3bJ5DBzCY3HcbOiie1+CnTLbuJuRBBHPjna8cFXQb9VHw4q
XQGXXqEPXlpmLIC3sY2hWhiLd9xAQzx14G7gVbTcIykR6ENOHqYtxCLajQAxWuC+V4K0LKh3pa6A
3F2jD+au1FhAY4bAsJDRBwh3L0o+cDqTPvJdxqiqxMjDJl+x8wB6aPS5gm9bvg/btsRouKYbazv0
fAiEZJGjiIa2iNvgKO6gJcU8aNqFHzmT7vRg71W6Bi61Qi+8lMxYAAd+HAz8FkKyBBIRyTAmDfOh
adsKjgtBlTgRo9VIZ4OObdUodAXctnwftG2J8YBNzQDFWtWQVy9KolGEJ+7BdUJ2pBJebPf5al28
gX9Q6Sq89Br9ENNSY8GcxfF6UMSwnuD0b8bkcRJGl9LBHvK5hhlrAup6zu3fRqErALfl+8BtS4wE
7OO2GLiVMTJmEBxgycwPeCs6mxcp5uiDinQoGcOGScXe8dzY+6j2+lzOlZLvwZWSGAnXT6aLB1EQ
hwNfumjcBYcx+p2y555EcFCSpjPYzvBRdp3Kfyl1OeAza/SAfEZqJKCftuthOxnjdoUzShFkbOFD
l8zWsxcbWMXJDY8WUma6uVCNPpfjbYv3INsWGAvUDEXCjn08GofwZiAehG15HKaGVDfqOYT+bTJG
MckSaqlZuLaoc/lpr9EVYKkF+qClREYDN/XX3pBskV2OFFSU3SGN7TCblNqyqMmEH1pWZDR768T6
njKi0DVoW/K9yLYkRgL2c2an6Ps1JFkOhy3aGUs8diR8kSLd9ItM/UCjN+Qvnq2oPWh0OVp6gR5s
aZGRwH3GdJzADQcOIigYtIVALmYOn0suxxsIjeUxdljYt9yEj+P0oXtU6XK8nRV68O3IjATwl028
zYcdYYq0cglORomkTKG5cectxN2gdwUyWP9msMtBo8vx0gv0oEuLjAXu1rP9wB30MUTSVdFDEzEi
FRYxCgQoi4p0zEUSHGoGeFEkyVXt3fvloNIVeOkV+vClZcYCOFy7b/awuY5IvRBFUVDRTp403DwD
GNEDcjYfikao4/nLQaUrANMr9AFMy4wFcLoNre2wtXtIfETrY2Scw091rt0B7Gp0MkF+3KHfAd5M
p/fvl4NKVwCmV+gDmJYZD+ACLQaOX/Ewb170D0L855Cr3HnzEvsK9jXqf/Zzt6iyLvAlGl2Ft7VA
P7otkZHARTXin8HAbDF2GFUDGqKAJHzQzc5AOTXCv+hIdK6/6l6hy9FS8j3IUhKjAZviKT9s5B4N
zEmPKHTFPZ+6jOggwoOYNYDwvSZ3kjJeMCyPqHQNXGqFXngpmbEA3ro/1/agiVVkDq2KHjRNWgb8
VbQrEo1ocGrzSF3fj/Khrt2XvUZX4KUW6EOXEhkN3DgePO0Gbb/Qug+dhM72pEGvVRHN62E37ztM
UX7ml22j0TVw2wv0gtsWGQtc++egNy5SWpGHrnJ4yypIluNpXyQCvyhKQGQQDo3DkNNTa/kF6lyB
9VS6D9PTnx8L0DjIBh2phgxXBAZEpCijxwVuUvoglpABi1k/CPViSMx+PFeLKNHnCqQt8T5MWwJj
gZrF/tAprWibikge3rXYq+hnTvmlhBtMMyW2E5KXSYSXclu8NApdgbUt34drW2IsYAvbNJNhn7Oo
e1dw/PIi+m9KIp2sDHfFsX0UcTW3tmqjzBVQ2/J9oLYlRgL1qz9wiRBxEsvk0kROBf575lLV0G4V
k19Qan0mDa7R53KsbfEeVNsCI4H6unadYY9gOJZYeP5FTLds3jD0ESyRZAzSK7mZPdypkt8rdDlW
Sr4HV0piNGBh2A8ajydTDhWU34qoB2qmNVF3K39DOlnAOv7LK3V6DL+uiULXgG3J9wLbkhgLWGu7
HbgQCE4lTAAh0XZSTNCdEYJYLuYLizCGm94z9NS8171GV6ClFujDlhIZDVw7HTRQizAPOoAhAnt4
x9CuYgxExFRwRUUZ9hl34qsFda7heirei+qpwFiY2u4mKI826RCxHfTVRB4yGpMgwI5plyL9diUd
V9HTBDN9yDCnJg+9dRI3Cl2BtS3fh2tbYjxgSUfVoevmMbuUlO6htlrlZLG7YTlFgJcRxbmksot+
7Lza7l6nq/BSS/QjTAmNBXIQp9awm1cikTnkozZ5b52578gxFxQYUfu0t07X3FeizxVwW+J9wLYE
/j+A+msVW78x9/vH+X9/wfbjh9/+8+9N+S9zG9wHm3WK929C/8EHF3+eZm/b3z8KsIBJ+y80REaM
B3W13b1LcmrQjxOOpzMP2vk2iE17/SuFmr99/fYWb5Pkw+G/+CWOgq3fbv/L/frrQEcXI8j8NK6M
gPwKX780v/Nv7V/6P/+m/gDfAvUnnzOUQT5vk8xNf/XZ+9c3WafrqY9vrjqR/PWnx2+eEj34es7f
q/trb/n2+0ckiGMEBPExvDMlC7U8RYa1jt2TkrC23HadpL9/ZFTkJcNXwSsonkeRbdMQt9juP+Jv
4FCGnSwrTSNzcjj7ZP/g3wYy5hTk2mhogI6kOA3pFkmQNZ+wmE1BJgchwIAaBYH/ePxFnzAc2jz5
J3f43x/8zHsKbD9NsCy5+8P9zxFt0YuZDANDX1D8PTD6EKrA55v1M9LD8OPc/1ul6SpiatVdWBkz
9f1iWaupwZbMH05ca4aWr3a6rzl3jLz7lETZrIjYeyXePUqVaDi7fOmqxTS2Vi+cmX8VlfCZ04pi
GXvcm1wqLxUbLjSn+GaG+cKrqrm7Mw2l1pacKusls6smtmJvnaR4dEvNKCVtlpfKtmTjme8xk1qS
n9zSymeiGUJd68Ur2JmrJaKRcsXWYZR6KmnMH1kVzzK/+Fxr0RMjuAvJiy3dZOVnxmVmeR09yEIQ
GIxcbqOKj/U805aBVz3zmv+guasXc2VNmCx+2kWynhXyQ5WIOtpm50bEJq4uZ948M5NH2VNvFaWY
h6618EN7IjPsoo6SRS1L320mXVpxeeuWwk9LcqesnBiyrS3ZsDAcK3jA3p8gpfnHLg0X3s6cmKE3
D71w7sjSjzyJP8lZ8LiqxVs2VONplIi2rrGMYySxO6m0fInlJxIXo+Zk9SMLmUfGdW7trJhJif+H
mxfPpqnoQhzfhiWbGRUjWnqZu9Mwd76XmW3rChtO8UZfFkX6WlrhQjFXTybHlTojZ4kuKeGyUqpX
1622dmxPRGH3LXKFuc16n0zHX+xEfumyVqVbYeXrrukvE9memXI2zWprwXrKve+mnBEK+Xc+dhay
GTF6tlp95essm0Whsgzt6rVKvE+W5gb6jlMmkhMvc39nMHb+SY1W7iQs7XoSKOoi8pX7LAyFSSBk
L6qffWOKepFY7oItvbnJi9M6Ve9Fy31dWdFj5IbLVSawj3HpVRMtFx1D83xh4jJiaFiuu4wFxTfk
SHlUJPebVEd3vMV/18K6vncKxTSSrLqVYudZ8cy5H4qfZdue83W+ZERtyazsteo692Kxsqe8k79o
bh3pPDaQbvurh1R063DGWaWnc27i6TuV/SFFwURLk0C3ZXaxMvkvNV+neibvprGXP3ur8LUwo/yL
lcXBhEQhDLVwEz3wUiyZpdvaq59UK3L1lLHuk7jYhIL6sovZaGr7+SQpmXlWuXNv50xiZcpJ1q2H
f1tVJE+lVLkrGdXRd3lZ6k6ST8oknwU2M49Mb56Yzue82M12VXwrMN5SY1bL2MrubC+aJhUz94v0
LiqUT7s0mXns7jZy1UklcYuC1Z69SnmUa3dZJNy8zsy7RK5yg2OqW9XBP+mEWchR/FjZ7o8w9qbh
yjVKf4fDVa3fMqmUxUXGplA/Slec8NUS/Jx7jKOAd/Qisa3vap4K0lTMKl/VTRtO309iqlriVPPN
7NVn6zh4sMVyJS2iSBXuBNWsDTVx+Fnp7kR95dS+zslWphex6+uhGZoTtshUXUtF02Akp75fudGd
EnG7W9XPPwsBK+u2kpdGKqWvQe4trNi8lZzVYyk639x65ejlqi50p2YfCjN5TTjui1zsnqpdudOR
LTflHPm+LpTHNDOfKi/8Ya3iW8nNl6ukuEt27nfVYUzdrMt5kke3SWQvatt+0wJzhsP4cyBl3xxn
5epckXwX7fKxdsOH2K0cI07FlR6u6kUYW7nu8txmxZS2oXieOan8ItNdhRV1W+NnYRktV36uGoop
/oi98BPr7Ra7mtcZiTV1aZe+8k58HyXcggt5Wxc4nzNELl9yjlcaXhgqxukl3rpFNkFYxbZppfur
9v1//gcmBClCTpp7/a8/bv/Pv659cnW+3/PUhXy0AvY2xD/58O+v8qNN1NzIGOqDuN3fX+Pv5tDJ
7b+XOV7hmMJIPCKo9uM5EUmQuESPV7h0Q8ZDoXn2oe8nPjpe4bjNT+9sNHvV0FtFISX8/+TO5mE3
nL20yTgjTHJFUQT+ptNLW+MDX10FuLQTL9wGu8jT60xn6+gnugTclgyPs0dzvmKf37OCOa8syzZU
K89u3ZrDDefoiuXmU1NNTN0rHdZwV6mtI3HQXBTMLjS8lTJdxRqvc4lmGUnBfVYz5lEtEkE3A4E1
QlX4GeNun2DY7LaWo1tWZrS7nZDbM9fKLSPYiY8MkzuTRMxznSu5eFYqjD+LcXALzi6Zup4bTgsp
9aZ1UllTIVMfPf6Pgtthi7o7I9lhm8uB9BQyTGBkjrSbyELywHiVOouZ2tUhmRvSbscbxUpYurnH
6JbDv/mlZE52tTBJnIXF2oURO/yjH4g/uBi3lxzUHD6VZ9WOXYuu9bRyV7meJP6tp3nLqi5SGDSZ
Og0D9VOeJobtyIqhcP5UrYrCQNCfm9uiGE12lvUl9/LP0SqwdFULIj221Y3msRNeKq0pm6+8SZqI
rJ5HUg0tpeedE0Hd8GuW5sV97dwFfl0vxSKfeEmS6LVXCVM3FL2pXRWioZlZMRFr6zMjV1vRZe53
pjyxJWHueOaM9+u5XXKzYif6uuWGxVLIfB3/z1fuZ0dml7jplpHH1RN8V09sUH9TLW13u6qiWzmr
Y4Mzg3wap5GtF2waGpHLGVlslYYiW7LuCYFRpbhHSl5983L7MXaYn3y+mqTMbcDu5gJvzaVa2mj8
auH6/qtv4vQO5LmZSRtHMQuDScNPFX6tVR0/KVn6uvLE+1DzDTtdmRPZ4S3clUlsRKU8Cezsc81U
7mTnqc9FKn5nMtYQ42AuiPc8Xk+hstOdNHvNVrv7iq9F3YeFICdCMkXF/dRLxHuRKcRpFJb6qorn
TGVvU7eaqYol4p+C88wL4dsq1+aiaE/zyLN0oaoXQeDdpr6408vSxRnL8+ZdoVVT1Axqk9S14pma
J8s8Ms072U2+SCucomy1EaRtla34SWmx2lSobZ0zRXbqrPCtu05qzxQufUhCEYYUjGt9VbgPoRrs
Zny24maeL/GzBJ07dDWonnfWzpvZycp6yNjdUnSq7IubTNTUiRaIjXmfi+gu5cv0LrXLlzI33QVM
ZENImNSoTGm1lLTVH3XqMoZaSbxeJjM3skxd3THincqXD3kuSIbNeBNpl5iTWtm5U8EUSz2wbUZX
Lf6OZbKVCRPjNlpZyjzJMm3KZvjnW62Sl0TNrKVlRdXEz4ofnFGtTH/qpJFq7KISx4UcPCQO+8Nn
TG1ZVdzXXSlwuFTlWSzAbihgVu0Y+z4I8G+35OR6zuX1dyvXvKmVx/d+KlazZFUaMlNURiqKnwJH
jQ2lKBxdK7PFamUz0xVOqVmmJJ9z1WYX3BtThdoydUxpwvElbHM7yvXAWk21ypHv/JT80mH5pPq7
YsZVeW7gBxamF60WjKzOJdfS5gXHMRM2S1SDtwrTEJ0oNHxOqF8EC1+NZv1pM0li4HL9Ulaq8wl9
OmDnau5trEjhZ4XLI3wmJJPdzrkrUonRd8EqmsnKHw6jcY9SmE1ceTcTNFu6jyVzk6ROPl8F/Lci
tuVFUOCLtbIo0iMzE3XsCs1AP1p+oiaFOvOEyKi8QNWzPCr01FSDScmH391MkWYiI2Z3bjgp44A3
6nIj1p79IpXOpObi3VQuck8vuZRdiKUcTfGAVIwEZnjBxIIu1wx+H9NJDQYPNuUuj0Jv5tVvKyXG
y4KTczwLtIddmiuQ5nf6aufGMPbwkMtZC4el/C2FN2ICA2SWR3ylJ7wzK1Mrfg5Mbmk6WjllQ5it
WiG7E9RP3yWR7xpMaEWf5JhbJKb/VUis1azSlLkgl8FdUCVL0bJ/4AL1pmK9erYLT8cA6/IzG6UT
qxa0qSOX8X0hJope17asM7XvfUt9f62w5cOuFItPnIoLRdVWG2/H4O+PnYnqx9YDZ/3J7PzEyJM6
nMpSLBnwkn7lk903L2aEWeLbdxn+8U8TO7HnGlu4U48NP6n4Z8DLub8s4tDQ0GV0Idl5NbFyn58m
kqrN+Cq7U0vTneERk86YiA11mKsM+pLCHFRvrYoVZ1oeZbqmqXiUJOV3S8HzjVPMb3mV3haarehm
HFSTcKdaBhqa2pOUZ56lOtnpscl+4rTo2SrszNDkpPhD5JP6UYyV5zyQ/NsyhaqcteJ0QSmsCafG
9VJI7PprwLBPauSVd6WjOhOzjPB+1PBm2tXWJLXz8g8r5B5woSULPhbs2yp88oPanVaOyC2YaJXc
yRm+Ed7CA6FeJXM195NPVrDkV76Dk9TR5v4qeHR30jrjM3vpqe40E9L4u1TEO8PyOXYiVODnV8U9
nsLWp5VZPfJmWE9TKc8miRT8ibtGfq0V8WvFv7hpXt65se1PfV77kvtOoPNq/OrU7iYXVtqtZa+U
Cf4tLWq1nsnFRONr1dI1T5rHrPKWBLGvo/fCHzuL13Qu3D0WGhveFrdyWudzS9AqvRIZ596EFwCW
a30XZlOhYPJnP9+VOu9qn1QrzCeCVu7mGhd5tyouY9fLnEd1Jz5YXqTd4qjmYYlUj6yvqZOMiZkX
FhvaqKr0f7j7ku1IeXXLJ2ItOgmYCojWEe7tTE9Yzkyn6NQgBAie/u7wX+ecundQq2paE5IIh9ME
CH27+8TPNkm6XTz4cm9UZws/XSOcWM5RjwkpMgDykm+1lyddZNikVxAwLbNCUFOfprYeUbKOa0vC
izPLnipvX2FUHaGjyHz2+uZK+/4wzOY4bBlgBsoJnDZ6dk0FdPJTqHrKO6V/+lk/XcPbZvWHz7Td
dkG1c1rpYg47XRLctNAPwpzGps5D4wW5X41tvqba7owSODNZ6PJNi37fB+1H582YSKi61aXeYy6d
aK6zpCujrjanltLSqzbMlngy5h7foX7n5m2q/472Y82sKvxsnPcmGV44Hgv11NpzVkemdCYRe6UA
JMI64KXptjFf1t4eNOXdfSz2K55tfZSSA8i5SLMKUMT3x+s0t3MuVuedQqEuQay33CTWnDuVfNa8
nfKgvl3jrtfnoX1uTH+ueOczLE3ojiHH0ISeEZRU91+AQ9nJ8iEu/C6tWGdwMrY2QNHcwncTyrkE
x7RF5HnTzlrcKnFYGGPD3Gpy1Ko5+XKY/4axLILkMI+y/hELF+ypaGKm5w0YS9GGVdXsAX3NrgSu
rA5NDJwdVoveTaE2RSfH320a8UOkiT6EE9ktYj00S8KGiSyXfrnCsVnPfiXSx9uQ0V1PHt38tAye
KIetM4VHbVhSuQ1lVa2nDIMtj6eGnrLQoDDP/dMUUVvWQLc7w/nFJYD6oav2i6Z9PgWJt1871bA6
TXZQaOSDkW3RpeOjn9jxQYRG3VuoA1swkYPYopcU0kpHG87Mqsd8C4Yhj+vEHYI+ShjJ2o2p3mZl
kJgotzi2PaUqglhCEwwB/QsLunVnRzPFlgYfI3ATy7juSi3D8D6jH6K2SVHpsD8kYpB5PbofXOm7
VYQ/SYSZwC61zNu5m3GjiDz1eZp7K4r0PG1BnlYyLrVGKXC+OAWpu1dC+sW8Jh/zmuWBFt1+29p7
bvtiDuaQETNFeSaPDtDFE20pm+ypk/MnVePRq6s2n9bq4mn55YsYSsLbEGS/EuOzRE77KQyP3ZL+
qhb1VVvHSPMzS6f7tVkP2wy68WYyMufqc27I0eN273h0bEh2ATa99/z4WFU0nyt779xyMLVf8ETj
63XeJQKImKKNpZHIzTru1nrZ2ybNB2/ce5vZWc/uLd3eiBuZp9qw8KNaMjSAFMG2HeKIPEVjNbA0
SX6RaStSbu/cqJ/xQa/P53qnQ/2YCvqCSmtZ03zNAN6sX8f3aox2ZqptXk/VuRuWfWjTBGe840xO
wUUXmgxvtw+FunvFyigHt6qTbZenIa7uUkGaQsbBswrMeQwhIjZY0oo1AyptlJ37lT6qNT1hZP+d
SFZy3pC80zut657Nts5nf9rpvmHDFu9So5+t4u+LeeSZ3mPEvlj+QFp/5wVpuW38PETxF40fxijq
2O0PDtF4CGbwjmw7O/yczKthbdy/DXF3uP1dEGrWBeNlSVDjvZUXKn42q6fzOZC7xavDMnU0Yf6i
BUuiinlpVYqFmlwO/u0GudBM5EuyFHRtzknTHJXKQIi5zFfdHFYbFqAeRx45ywZfBfkWZ3tiKdvC
5iLi0f5WEGLSlDDZZW+zC0srg59uHH8sZrxz084Fw+do5lcvn0ZoilUQXrWndytxv71shaL+EScJ
dMsago94kVPzJLvxY4zd1QO6bsR2Vxu9j1190KP6Fa3+wxyGF2oAWCbDUlq3LEzWZ+nSF7rKaO/x
8EfCuwtdo0MbTEcxPwu7lhMgDgB9mSoSsSVacx0kJZH9C5kh799rg+K6VXrniWgtPCN75skjGFmf
c89rgW91xxqd4m5o7a4yD14oHsYKI0WHgIe+BnlIyMBGl90LqKemTNSE22my55gHWU5zRRaPeU+z
vt2Q4cMwhSes58A4pohJdZd63Uod9Mwf+NMoFpwM655Fur6km7hLxuZEu2nX2nBHJnJdpD3FG7Su
Yb03YSLyXnkHm0L6TQYWgIZBsoUOT+4gDbzPJIGgHbJ6IRIjJzqJsfk5df5jK1myBqJIqD21JH6i
3vRj7OYzJqF8nscvNNadYw9WAG3ydnNXfNO7GFXakZr5gfhYk+jqremVxMNX515MIB4GX0A1CE98
e7X+uDcLgN42sjhN/2g+FFEUPGSUv3rJeGyStshEdoKjlq9zwIDddq2AGOijpvZCPBiXHngUF1x2
aV7F68+5br+nTNnHu7Eff46e/0TT+tO3Ba3EoSXTb8UbeAzRs1DjeV3UL9hYu9WbCjOPL2m4r7v+
Pkv5zk8qFo+gW0Ic07h5VLK7EcZXHOvfgFSPdKo+/IFlqftI7PDGMcFtHS2VpS+mp39sDWlxC9PX
WcSvfjD+yaz3i9v1JBNVqMovVJbdtYEq6PKbh2LvtxaEAYOFk/anavWnTQHe6vgqbCSYqH+Q6kWO
Qcci3+zNHB/dwC+x0mc9L17ulsywjeC2X8X4qKD4smD9Gy645ZLBf5cO+lRHbghYFToJflibvoqO
lKOXXR3AhNTkxxINBea0HGbTdeqiUvc/J6/9lLgmVdY9T6ou28y/W2M1syqT+8mDCeKDo5PpGRMG
JFwvKDztykzLE/yiB9qZXIh6P0bDwbfrvgWxiNqAhVn13Lb1sY0D+BLrZSIY2tSVZHpwmWRywyFu
LGlBiULvNi0eknko626AhuCNZy/+gCvhh/dpCDQCcWxG9VlqtjZvzaBTpvvJsm6q/5iQ74Y5vm+6
KgZtjwvSO8JWoKWhnw9BKimLp+5pwOwqxGhz9DnAAHJ/RN++6dq0e55mAetaCY1keVylwezWeS8G
ZZNVQl9WE54GP9qpIHnbNEb1CmdKNv7OrPVRBfRqs0fdDo8diUY2avlzjNQuaQ1I2/awxTELu5Qt
q/+0ZBCdomHXUPOeOfU4RGaA8CXBTOOVRb3RLF6blnnLcuDeAYrcBkaMiQPqhN9CInR6sXvPjh+B
oo9Bl28yuMqmvxdWHGG17QO73MvZuxdE5GswQpEHNXIDzKTXeFGvkurzmsx3U9QWa8DzFtZYtm4v
rQieY+1SNqwXvXmCLRUcwGhoGyZaUCJFytVNhbgBvaHa9go0MKYHi8mEtlURUrWHnFNwniNYdTcI
+6OO9s4ZcLD4iUTLg0nkj1rce408tzEqLtifn7nTunQHk5l8in4E/QSYHJ9HjBGkPHYDqU5tbX74
c/uiWW3iPcccAdvzAunxujW3216Nbxbw3DTjR0r5BQAYSGuBI0gKOdNHYipb3v4v6a93NVQKuVJ4
G433GNJCJOqP4VPZRt8DP1k4PAGBq9KbYiHxlw9Gy6vp7xgmJzlGRbepMszW9y5YHmd8uwmFIpBn
F85l6g9fvKMjW8NAMrK9m0FeXLSVsEwAceYHShOcN0+vgPgib2t4u87d3a7XMKmfM53fstB+iLG/
2oHAOu33kyrjRj+FuhUs9aGp0dVc5Pqnj/nfpu2Y9fvPKgkatpm4K7Joeqo6UOF4a5uiGsPlhhHz
oI2KWuLTK1gUjScg+qi6517yLJfqMQjtKW3bhLVu2ICw1LM1z1uVE7sGrPc8FNJJFqEbD10s+0PQ
7EYo2WzktGVkWrad1JAnTT9gCEDd3IYdBJUmH8h0qYLFh0W1kAIE/bmNP0ay3IO5AjDB3EyT9bHf
jkkmnxWWK2TdvP0wc6RYovTe57wkVN77Hv1pQwXHyc7FGok/3bie3PTFB3mbwN/6mcZF1Hshhmy/
X6IM90YA3XSYtr7w2uFsKugKUyoDZsDqi4RnBZ4QeZ3ihQV2Vg9qnC8KY/nUExD0zg150szpKSYL
80TjX6A6A9WptVwGekg2qNtKAWO1wEdRmv7trYQGZsPDmG1zOXmVf7dh/qQBkBGR4y6O6uzBxj50
uwxT3bg1gg2g8LtO84plpAoZTD2OWW09ggGwtJhtloA52xRmwvjsVGjKJeV1SUZ+mGhVs7HmL2AE
v7Y67nbD2JrjNEMy532UJ6YOWZTWzSWs144FQ/zS0uyhCoZwv8TRA13i+9GonmWR9zZkPcFl5C+b
5x7iSr5VMLdx2buxiNzkFbUd4kOrO7fve8Vvfhtws8xY07YMWde6pIFJ824Z36auzwp/Td5DVUW7
RrqjQd0yMf1BvAjwB1SvAZZjleFeGQ9PxIPzbnRri3CaDePC7AT3+9yM4FNpKBUT2nA2p9l+GEac
oWbdQWa3V1bpJCuyejiaao5eVf8bJsOnWa7xtOVTnLwaPTVMNulBJriEoir90PPyGDPa2u2jhtA7
tI0DCd08HJ6BjMusySEadHlS8+XIVftZa4E7WExHgufDAr/p+Nj1AclbMRyjfkgL7vmlrdR6165T
gqsxKZaN6QJxsPogC+Apb3STe6Mh+zoB53QYSlEXh0zROQaGSjpGHGfhTMWZqO65n/qvdoariajG
LqM4PEMtihp9QEjir0hTlLt3oRQYgNryPnr12vhN1aGfN8R7Hm8j2RjYIjZtUBODWLFepWE5pZY5
TiFuwB9mJtnVHQab2RbCKpQnMdXIDeQw5culR5qjjV5coN7qteTxg9n0OdHyXsu07AIMWTKTHmBl
+bkG6Z8t3tNUHGhfD0x51Qr0f9ywPNbkQ+HdWjYFGc4g4Yp1Tr7phXD4rutxCuOztsMvlLiLv6wu
D3ww3NgsI+OjuaggBAT/HezRu/+wpfqXCMdiSr2hgLCMYcHbfVeNT+DXAgyqf5uSm3Sog41ldVbw
IPrTa/hhfVQ3THtR2QAkkEOf6lKKpPBrbx/ziFlcAoEbWGTh0cF0iD1vvyB4M8fzzwrZhLpRbNPd
MabkSHnwWjUUepyHOEg2EIYRc13SKWAwDA+hVYAJ7g9oFawrrDZKO1l0aoFV1AeC+Z38GSCOkm5L
sfjB09I2f/xF5Hwdnnkb/QrNemmrDlhLut++I4cuXd6iBqQkSUqoQ6/+guqTmd+eeo/muD5WqLyj
RVYmxp0MSdpjFoLdDqOxthy6LGFBCnYxdC3M9njXVhFlbej9Srh/Glv9RIzMIYKwenZXmFzvFGoh
2xDzqWvz2ED1W9IneCjF4Fc73zMNyoV55q5/CcV0H1QVkEf9qKb+TGyl7xbrH6Ewz2CJzYAiLmQZ
cptrj55W5WCFUHOEOP2H2urQOX4CSyqSRjKTLRZ3QngZ5v6TA9/ncUUel27Zu3nYcX/BfxYcHV2+
etr9JJX9gXVJ761nprIW/TNv8o62f1b5xVsIGhK4MbaQ0xNyTkRw8TJahpHHomjjzK3T1aCfBl9k
PfTGfSLE79i4Jj4LmqnQftvndE6fEbDIkcT6jByoVuZvwDE9Bt3mboPzwpd5zYUZzwieuT3CAV9e
Y04rPEWzhddY1Y+NTX5mc/Za0X6/kb5jQjWa+QvAiBlL54mH1IsNE8a+8QGWYjvvh1cu3H2bIKKQ
mfqA3EjPJqe+ejkcAycfZrmWTWDhysacJTYYcYbHCC4FAkoxHeui8pP59L3JTLf8s/f90ru9/B/v
/Y+X/+PXvn/jn/+vGffdGsF6EimgKH1uWhXs/A2n0AxzkleBkKdMzfIk4RXAYt6eZFsJFvepPIW3
zffefzb/F+85mCc9qyCLJEvTHe3M1WmtN1ogFoAMiJT6lG6V+mfz/RLt5PaYbK/Gn2Z7bnmoTr2v
8B+kLuEFqUXI/Er3W96kEXjJ7XBjJ9Kt/N7VIkF+5Xt3s8F9FaduV6UNJuVMOHH63nhN9a+9scJg
regh6jO79/VwTMmE4/0+zH92u9tf+X6tV3sT7CqWaNPlgHDm5LgypylY/tfm+73vl98/SFI+47r/
+8fjbS/puz5HvVhyFafKh2aJN7V8i91s4Wg2+gQHTZ9sHKKw+QsSBl09nGCnDqfvvf9svt8T3uAd
s+lXqueHylv+9L2vjxSpqrpKu7uUQ45LoubXBvvmGiXdCgBQ27JZuCziQ5etoKIQ33ofU1w6QqsK
kSS06QKWik0K3tOPajjrYEWoLPPKdcM0GRFZFcIZk3ddUB15Ku/nRq8nE6+HwPiYXNf52hmnSywo
7HKJ+8cRXQQcRRBsmSlH3v157U8zSEC7EXVNxNrm4Tiv5aaybs/pEam+v34ynCKXxqdsWtZr6ran
tF26UxhX9lwrfvLX4Zdp6+Ewy6oDt2btuMjrOOjpauMhw4xKz3AZFIM4XyoyH5NhrnI3Bvgz4S0D
2eFiKiHaHYdzCUyaoFSl3nhVqyioGAWUj9A/eov/GC3BeJ2JuQQKqZFN0aMON3UEDmevtOr7i89n
xqWNrnMYRdfVctz9kTtVHr3fIv03EV1T4lemqyBdIWR8MU1D9xjYD4116RGLCFZ3XVgBAUUFYk8f
iI3C5tPh1xhacZEK+H2D+TLVgCz4t01dBbVgxVntMsi/tcFMnY2fizMtyqyS9964yfut+asmQths
trlIoS62s9+VluKqkLECxPXtVnadkNc6ScTV917gLrkL2bgpat3DUoHcJrfA7ebALAz8PLn0UKQv
0EiPvJFPIR8SSFnDekcPWKn2bwSJYIPFxuiQRUyGGy+g5NliRWECVBVb0Q2gEtABRBlo0M1arNfA
wRCW2XrX3I4E3pMHdw7wJvATyaoknfaOInOqJmfzTAuDSpT1124Of6De+QfIdC8AIKV/u4hwlJA0
gaEi4MnhU7XEyOoGGpXf7/3z4++fEJHUhZsUTsx5a5BijXomFvGOVQ/+THS7U2IAdm3Vc2wcJDRz
rWp6ar3q1bl89NwnHaIvf2pfVsEvnViRqBjOiwteGssFs3HwpqJuYF6mP5JwgXyzQZUdtqdlm6ez
6KMi9vw7YoEUA7rcKRgwBy/Jh6E/6ai5GyVwXjvsprqH9Iw4K0t4yxp/JrlK5vdYhYe5s2PR+6Fm
thrLrK6jnFbAqYmXPQ28d7lq6jiX6QwHJUBmE7XKc+kjOu/hJy3rwxCMGoLWCfSWRU4BglnytlTL
JV27n4uH1C8F8UR49yEQiM4E5tQfYG0DlrisrMhQs6VFNphE+l4kFwsbdY6KOQvhpXTNs26qop8g
W83JYFkkO8sgfv9eBoCwRPhI7uq9SERWLiqaCy84p2mHi71Ffwm4HRuCWOwId09Vg5l/dQpKH0eM
GNghoA/VzJM8I83OC5U7L92W5k7MPyYaPcXb01Zj2CDS+DB5YX/XZshs9K7KQ4Qt9azOXtM4IMir
L6zDRIig7DaofJi990rDeQ1rCW+3UwdDts+qwu3UzeYJC9uUS/tEyBUz/ktmJdThRL6uRhTeGt0N
QyDKidDHNKiP2ra/4+BhmRETblJ4Fiq1HxKJj07RdbcmoH6T+5JaZUcDh+TBc3VS6AmWGlr5z4Ha
RZTrw8arriDgeciAtPfb5seFWHAa+nXvSHjnt0CUY3icbilQGUxstBlblNR54FJcUJCcqAkwKNWG
aIa/5XWzXBQ/J0BxRTP6Mu9FN5QQKMI8EsMXkpS/kqQibIJX6U8RNMk2e17Hxh1qEgpmJAnOA/+c
6yB8nwgEFzKeRJLwYzO5qFg77z3wrgPwmVZIoMRm+NMPAabp+aR0/RdrsoH4+woAsX/IAM7mcAYz
5siKeU3AkspnRoFAe3WX9wYVuB630w1KjpF/XgksuzBpVEnNFOTGQYlo1vGzTS2Uei0xbghoGZ5j
zfifdKTynEiJqNotkcyRdr93kBNYuKaHhG7DAWxXPplRvyIx9WuO2692+hPFhOzmcK0KuvED5t34
QeBkCQJRT4aI64Hxww9wrykC3EWfrQm0M2t3nz6RCHZDXrY03sp1yFRurbtHGnoqBwrzcaiQC+y6
iNyRz9qLth0Bo8Tlvtc8ID8rEnwN9XZPGxEeJTVp2boxl3Domakzv9wWH/e2hVZIQ8BmiB71inhv
h/whE7aKizrSGWJAMcK/1egKgUw4Q+r8sQf1LL3QoPxW8GdMspaZN/4OZ7nnXr+9eFt7xIxUn3gg
r0TZZs/94LkmwMyhkC5HtmfOk2k41Ih3s6qXX87rFja2K+gwZjZIuvTSEkR0VHWHdp1rzDWSbxkC
yGQ0MbwzZL9InZZJaD6m1c/2VJtHyLLZAWvm3jcwpQypn/quQj4XTkWZ+fwJnvUBylB65QkSxKPV
/rGt9cYQDBOHTAO4pMTrYckqkY9uOUXR9JcO25tYEGsWgp7Q7nc3VWv71k/3dTz+4W5+GZA9AFAz
xbz4VWkqfz+11QNUlnQ38AHqs11zzDbxfgY2ZhUPfhnPLUwEN7Yw0C8FBZgBlC6lC+3O+dkf3yKT
OU8e2hk6/ze6RfAVEn2IZZyyxiLjKHrIExUodUMHfzfIY4dvhnxzZso1Daqzx7FWbYJ4XdpFBYyx
8Nyg7u46B7+pq730Uqd+ell7rwiWOMn9rYpLJZrugNXCV1jFkXfwk3EqeDq0zEp/OSUSWo3GRUzG
S4hg0qnl8xXqS78nE3I6/mKqchi6X/00ead4rCgbY0S55k33cidoa4rE4ug7r2kRPeDitKh355Hm
/M87t7c3c2MB9QueXLvl0p+mvEI47EzNgFLF9eh2kxne/3mJzMnexMFyWKsl3oFkw1y8gb+Vw7Ho
6vP33q079zCTtlxJXZ2aPkOE83t3MxCcRc9FEcngTW6JhXOIj3xvkrlSu1ZOP/DKHvylRkbD788j
RzSivu01KaiLFdFxhZ6KW1Aefb3Jsx5HVTSeyZisNlB7Syl6GBKqy3BaY5YQ+MKJ2z5WUUtMW4M8
Y3I/1zJpS1ygO41vfza3zeBVy64m3vv3W12dVjmSJTIfLIk7tAeI5jh4pKRjmB1SPu6QZh7P35t5
qfzcadKyJJsOIR29IjEUs5ds/dPSx4T1kEGK3oWQqma0Ga1kz3HFkQf0EMOS+EDbiqWwG9fnfp7U
GdmSgU2YAjGuxa+AG3Qsdd1hatLrZBzMReGQFRnauOj8bjwj7ugXk0FUQDQYPsRHEq/hrjlHXDU4
xvY3aCvGA1Kk5wX0JJcOxkVrUtYHDoIJTWBPxas+Q1vQZ+tPSHTocB9EkQKUyLrhPGt/KKAuZFAe
J/SYuCXdK8vvbAt0NAluzpKMYR6M/Da7cBgh328mrSwwpCCCN5kEc09MmcoBFWOtz10aQ9v5/oMN
FLeBnJSL1Hm+nQTuYBhMY3MZeDYdTeMX38feQn46f+/ZBrV1agGixtXcy0o0j2bGnRaY3yH3t2MG
z7cPG7NXc3K0ync7f1jOdRxnbNDAM9423VuBA2h89yOEBV8MqbnTckzZ5s/0VrY/BgoFbBxIh0QK
4Nwa0k+c6N22TP0FtrYu0nSnkBPiHkFSKoWaRB0vgoqj3WhZHKISS9EYv9nFj/FTtQDrrdmwb2r6
Ec3jWysQhPZ8NKRoRC7nTWLUjhDMk7b9+/9dFwN68f63loRbQ2L0f+5kuEwj/N+vf68I8e+GxO/f
+1c3Q4yFV5I4QjtC+N12iN7C/3Qz4GlkIVZ3QAseOspv6539q5sBzao+HofzrwXcbz0Q/+puCPGA
7+i2gg8e8f3PqhD/Ly2JBG2v/70lkYQh1hfBojFY+tJHb8V/725AB/20jr2lmPV1HiH3MvVmX/sU
mPYe8c4dH8k96fqiC9eCR0k+6Xqf8PriT3OxoAlBaF4iWnDQU/rFM6AZ6PQj9/K5Iy/OuV1Wh7to
aks+qzwivxuuBxgy6oQRnOslLH3ZsKbfXiu4yXTBcGzNyfPhr6XjAx2rS9VSljTxk6XeZUu/HLTc
JETepUZ8IuVlOlm87p5BS9lktsPcb2z2+9/GW69upr897p1jpDHnDuYJDKJ0OHO/g3OZHSjViO/3
F4hP+1F6eaPIWS40p5nOm7ndb2iYcl1f8hB9dup3KPTRj3+o+GZYklwSr9za+HGhvOwzH25Tf13I
fEn8m4tAgJfLHomAvpmOFV8OI0WicPhZI7+zwFhNFgDT7C+PTmrbb9rLR5D6lBwb9FOG9rMLAJhn
togXRT4WAsPBby51CIEyTDFPm3yBVAxrq1RZX9YIOHcC+pExr4ELd5muTqnXH5E6PtSgHqnn7xJo
gW2oDnAfQ0wQjQMfbf/aRpd1gszSAiFrDMoE7Y9rFO0kV7fM3YtrNXR4/l/kndly3MayRb8IDhQK
heG10TOb8yTqBcER8zzj6++CzuGRZF07Qs96sUOmm6TIRlXmzr1XejrD2YgiVreyy1YVROvUSg/C
XcprpyJYOxpDvaShq0t2Ff2C1Qis8m+KQQcNBh0YAz7jbkr89TxVXsG9Mc04q3Fi6g6eUvutKC0m
PIxDQwrUQq6taFyTu1zjpF/p8slsPkIyCo1z5U/nUgQorY8GARm3TTxJ/zt0d9aQXtDc8m31XtLG
h9ZPEH1Q68ijkdP0uoovjkDc0CPOlnnvkz00I5PCqadjddbcRiuft2RDfGKVV2Tb/Ow8zpnD+OP7
2I48F83EFB2fT1+RZkmzFTnVp3ByuB4F1iK5FsQB3KE6WBgFmXx40ZzeBKFoLuPBt/fCzDG/pkOg
4250h3ljTuJuCI0e3Z+nrgrwc8nsokcVui6i3QRo+kJZLaWh1mYr3+rXur6OE3WZxPWNTF9zfq1e
W7MbCGV3SeKduVS6vY+3qAu0de3n6zgyo7UYnxyj5icaXOat2kYEUIKJrpgMnyzcbdk9qTBaKxVu
6zja+GLeuAQMxiQ8j43wocu1k8z1raOPR9rBd3OkAsXkrmc3iI2ETLNNUHc7OfGHJCv4/epelbTb
OX4fnfBSQ23DNvbaZckhMcuNZmuHwio8X+VnqaEdldF4aTdshjm6I7C0d0JEO9G9qYnGLUzNt3DC
DWY21RVK1borJFHi7lUZ40uMr2kVYnud/SHyVFbe5aLaubSFuZT7uXnT0vzW1DOawqHrVpqd8mxj
FSwnfKODw3GUn1TvnobFDVIwI02Ce9EHG43rvI/kzdyX1ITOwdQ/Jt05TUl+jX3tILEqDDSw/GQZ
PsjXzo0Pta7vnYToRF6u8rzYjtU+HgjYmFQHOQGt9I4moQ0waw2PrmGfZe54/QfcrsZyFf1zTnDD
wrLuPf3lUv72ss/LFWD3khQkWP+NO2mx6ebzcl1wD9y7jg6tQ4CKZcnN98uVOxcM9H830n2/WA0X
Kp4DA0AJm3V0v5Mb5IV/v1jZVmizjxQkpkEDbf3tYo2NiqzgHGIeGpjQdvrQczAG9hIor5oRCwPv
GOlui0Qcp0neRmZ/q4cdzbjr3HbZeIN34pEkPgodBodi1vGlaEutvFFReFWNBr2qZeuMtJctExj2
JhqPADHTWhtkYfwd7vYkWg9lbu4d0YSVJ6OOUbudRPGp0SrmaV0ZZdOxcsd9o2tyrTd6fNHm2rwa
i5bJaHfSNNI9BLjTbsTLQYxoZQqlc91Fm7mqd1VjLcOrM6JewuvxS45DPWHuGe/czrrMLG4103lJ
BnERB5ipiHg/CW7JPo4tT9r+BSPe13nu32kTnpzBs+aYmIM4W54xe562Lq4uTxur+DjKumB8kGZb
XWnbuTG+Ek9kTtz3xWYYB67rui3JPtbMcLguNN3Ba9dr3b5pxb0W9IQuzcBYES0fMICqByNpOi9r
yqdydl4IxVQrOU83tUKQNmR/tIfpUfjtdHBFhHlqblLIC+VV0bv80TcarA8W9sWo0KKHqu7FPu0x
9Gmlpjw1kC+sLWy7Zppd47A40hG14UpDO99EY59cab3rMz2PRO4FrZHgfxXEiFEdyVQjCXmdUSkd
GULF5K2qdOd3w0vUWiFMgjhe1w55mcatHkZnPvObSNuODWwGWVDIt4g/x6x9bnt/vB8XK7GFBX45
6YluxCLe61Xn7hIZ4a+gyOKSD2Eu9F8ILusek/N1nRRXVhWu67wgb53WeIR7pgZ43shN4o6RCa6w
rL/0LYHZuZHD3pfKv0wj50rkDYIz2ih5/wcuw2OThtZbZaOlcvsTEwzRYkJOPgAATrqL3QKFIZ/6
Vc27e222boTNKGVsUvj3MYNSQjec7zK0vLwMS08Pg4nCwO72WojF4w84PeVCT/7n0/McWM3z/wCT
P3QmS5fz/B8eClukaErIM7tYbv6zreLz8ITEDH4b9jacK8mJSNPyeXhCQBIsSMfN+D/Y+ucBCoOS
Jga8CtyVb4yV3zlADfXLAcpXUezrxo9PwwOU6efOpO5Tu/ZhmSLPj1T3ggGEV1kuPIhmrqNul2t9
W68qM92F+CiVnVxmub8ZB/xDTjC9jbN/TY7qMi+ih3zCLEaI03S0jZHipEwSHhpbUcRR9hpGcDN2
GMz75JyKkygZwbfUvu6luGa95SZQ9m0bMpzMisUNpMa11ctdUZWHrPG3XWRsg8Tftmh6dvbema2H
RTy2BNZwYxVPyVoUX8fSPCVjsQonUhHlnhDUNuPbGlo0zPRhilBOeb+7nYHTetiHceX1KTEMnLh+
EN0ak3EazenQpOLQdJf4I1YBfvqUutZKr0KSXQjJh9ICZ6I1t3GSnzeRc0tA5IKk610knJXTiJta
VKeRYxMxZem4yPImGCJIfmmGl9piq/Xa3uyjU2nm5A2ipyJ/FWG6bkdtHxqFJwrSxOVwrvr8y5Re
1UyZcVIqR10Jn0PUWovwIgPFouHaFXmBOcFA+WovSnORR0l0BgY6cHMfmBzOstz0pVoXWfnhTMgk
hYUo4681Mzi5ER48rvWzYbYvEuIzyk2vch2DIIFzZdsQJaILs0y2Ap4KufFDXc+7LNbBO+BOXIyw
6nFCHBf9O4LovaVzfdbiJqK4j5J4JV1UF+AenaOwrYSP8dSuS2z9soICQTe5xzV213c2JmvzOjb6
O0PIbRajs0f5Np7fpVbvXaZ3RvS1japDRuzP4qgMw2ntY4ntGgJ2cfPRV0R+ssaLaXd9pFJ8YttS
izw/FsehydezTybUcpK7yE++IkVtGBCs2hbXnnUeypd8LI4FHbfMcVPqkpbWvwm0eNNY+g63nFeH
2ka1+77rD8Mod44z7gkTEHPuvYhAfqf1KFNvrsGbpLQ2Po67ODe3GJ4LW790mH+6BeNpgQdwpEUl
Gkqo055xtubz1pnyhbZyoQL5MPPL0Qnay7lisJJM96ErzgJfr07pPNHlmqGp3TOA+ZiqEJeNwhi4
c1HX5m1RqwddU9iDEnPLGeQxbD2lMj2NBhM132xX6eyegtEIBtw2fbsViZ01G1XM6k50NonUgaDM
+g846uEx/9tRv0vJmv1aJi8v+jzpxXLSs9XEYDnRUvYiNH2e9OIv4LFKgi1cKt+fmVimQm/XdQil
y5ZBjufPg14HcbksYQf1oYRlcRX9hgQlbPDwP0tQNpkiXecoFzZfTXHb/AjYyLGylFphkSaUbnmS
fov/JotbheUsUpvWQY0wyrw6JXllkV4wmLdCzlhZiM9eE8ngypBFv8V+HZwGsqQB0duC0zQ3LGev
Jfar3cfd2YSNN4C/sjfi7iWxxJmBJ41zsMDzPe5xgkQH5ev3AfmzKGe0lY4gmtDC6qvExATJLG6+
KsaeNJu+BKDToDhMXNJbs0nH0+AnyMOLHctYGkgzT6jO267D3+1fh110XlBqe9HgtNT7fCMqz3Ai
RlO/UUP6bKqStF3Yl9d+nZ8B1vlSqPBsDoovs2yOljXsDb9fx125CzIgFKW+jxosc3pxiIR7ZG6w
nXX94OjDRSW780z4xRLPaxGH/ATKVwWqqjWvk6y6iSxj62MBDNxReUHlb6yMH8KYSXBj2L67xGHc
NIX6KXfmO0wqCRl9FP1kGj6crPtITXyBZt+85Q2u6bpnHjj1GE5J6dQk7hkFTOGE12Xe2VYsEy9L
nBa9qTBw7Zf6a6Q4JItyuMc0HR5lLSS3ZSlXdWcH1xrDyV2cy2lTRlEBW6EfSBfhDt4XrRhOadFo
96SPai+2+eHaRvZKvpFzVKrDKK27BhUcTzS20tgse88KerGUBMV26MfJ6wB3eSofp7XROPVlG4ns
Emk/WJUEVauqelQNmQ5zdJewZtPsI5UZ+yHAepMnI9WnqdC4hq81RsART5OXd/GFIyvCSEH40mdg
25LEPdNt60uV1jc0G+2+8O1njuKOqZ18n0t3r5WuoKsyn1sXl3dXldW2nTD5ijxuVmGV8xMklAlb
JpieGbo+GAE2h8nWRg/0UrYq6qkC3oGpyrSkPHN9XxywW8C+qONy8wcck2yZ/7dj8ip6TX7Y0vm9
JF5e9nlQmn9RDwMf0i0IY8JeFqt+HpTo+Iq3t2LdjFK67XC8fpbE5l/KAsFAxSwY5fOx7yeluYj1
BsuyARGxslOXv3NSWkvF+yM+0OHv6CJlkH7ksHaW7/zHg9KCKNQ23RwcOo33jBGhd5Itn7eVFq9l
ZEzNpmEUWlPyXED+0bakGbRtmibB6+CUQP7KEKHc7O07afW12BZttehgr27UuGvVxv65XiQksO3h
0Jiz1WPbY+RuGepURfWZ7IMIj1dU3ZLuuIpMd1y7Wg4eoWlfDH3ATFuOL6lfVBcNUZQ148aRMbx8
1Ww8N0wyHht+6DekvX0soNQ+EAVGrzeUuYHMhk18nJE0msIfH7UMy0FNlpGR4oOQheCUqTelGwfB
qkCk3Wi5lROhNsF+aE0RnpEuk3cJj6lYbC44QUsmn4vxeTdpxA+safbPCkVlNox/xpPCO/Sfe8fP
Peq/1BRS8Lrvj4qiOLDZEGLpio14fOj7o+IirXGn//c9/8OjAhybz2Ig2aHjmdYCyPwsKtg5jqb9
35XVqF+/86Qsj9xPTwqyG5RNacFRYJcQxc/PT0rZgvubikQCSnHKAqxQwyg9ceJiN4jpxdUwS7T1
zjTw0OP22UZ1vlE2SMPZZqwQD5mzcWzaxDLG4aYU6esqq5Gtx5kIU06kPhiltpFkvTEXLnpKMEkv
D/SQVyjpmVl00c/Ca8JQkQns3hrd2eXSeK6q0V2nUruONMRibQn4O9Ybds0HcxxvolIQMEuIcgbk
PpTbJZ6TD7gwNLPYaC62dOHEe+Ja7boJDIqQiiD9NO7Gpis9Q8Qnel9oKmGD4JTGaXDpG4leAH9w
KR/msW8oOWZthfurxxUFhGhl23MGeiPkP6RBiUErpdRxRBGZW/ySxnAhRdwudiGLazBjuRMuAsd5
KONl9J9jNpgWM58NqIwsQd96dhEg8le1e/wDLiTD/dcL6VQM+dt788tT9u1ln08Zi9DI/pMY0VkD
4JI0/v6UobY4zBBMHifBqugfBW7B+jTBFWFCCWGQ7fIAfj5l+l8Wc142hXyW/L/zmBnyF42G7kHw
nNsGyGxWd3Fh/ngjjfGcpIbb1HtRRSHApia9dpPi0nKZB2G1uA5w+pJ6YqKa99lFnRuvCfWb1xXi
qrAXndM3xlWaEhOi97U3fWO8VUXm7pvZz6/dORo3g6idbZ9nZAiiSYD1AJa1qlozWVWd/1zW/kPE
/DbXkFnK+EthKb4JsAp5vLBztqGTvjUIBqumniMvFcGxN6Kbfmw2VWTvld3dRKp4HaSGRz2Kb4jt
3popIAwzYdon/IRguo0F18EIB/1kmE5OusSja9itj4U+5OE58mtfXlXJzPBpPLi6f+s24RcD+kKu
Ec5DWF7rrVyTaUQzjdKbCcSMKjVglqSJ/PI86ZJjWce3LWZnAdFDwk0blXYVjtq6KvKDasxNa6f5
Wo+rnFhic3CREMaqOaRueoxLGqHIbq6CrCdc2Rxw3N6WLmMFE7qOVk97tysvh76Gskelr5nNromi
Y9FkF5Gw05WMCQx1vgvnxCSOPG9w9G2HNLz1R5vci347ob8FsjzlBvQVBso1HLUuKffKnw9GP25r
MhAqEIe5rS5wJH00M5SNAvpLLy+llW/DMpDI81iYMCEaQXM+Kh3AR3GVZuoQajmuVpMGxASdFZyq
XoI9kONLQ7jUBFi7MmYdHcKsvUJOuae6cpMl40tZWw9pU+/UoM7hW9zJYALWZeMurl9I/O9TvT+f
A+2+HQy5bvnNL2a5w1wGz1nQn3M+9Yh/7Qt4VqyNWX2VZxGCxTh2q6nLL6pa63bKqG6MVr/PfefJ
mOIPnWqCOHiLJcomthI5I+H85GHWGxJ6QfwuhFZ59OA3TjLdJppSnl+F73ZUvjt++A7IkeBX6CL9
MGANFBHJqTOK06iTN+7hmp5JVZFCqfWbxsACZZBuI5R6ballbhKkJARJTsC1G7xhzvdSo4csTP5K
fbMngLrHx/4RZHkOcm3KPJgsoecbwVtgzY9laJBBarp7fTJPWuZ+ESr1QQyP17UVvoIKwv49m+Tv
Q1rFAnMmwt5W4cbAOoZLaoq6m1HLezwPGJhxzMpVhdpjN2Zw/wec8VJSo/9zKXXH6Ovl1yP+26s+
j3j2+6B+4PqiLBJwjfmEn4UUxHIHhAUiy7Iu8duHPnsOXEB0IjBOGTHCOtU5eD+PeGosehf2J9r/
oaD/ljrDyvm/l1I2/iQ0fcaplHSG8bdSCjD6UODs5I0WJw9mylsQR+sM5q8ERWO6Axk5yygJ3th5
5s1t49+YMhDrzp36c4PyAvzBMDAvJIeVYvnBiK0j2goXcbQ1s4s24mA3bKwM0CXEo8C7nREwxtwg
wvAMvO6mQjc3zauog0eZ3HMRbtpSEHKtN3NZYCbGgpMzidI2qNW70ey2PuKKWZ2cuAd2VK6UIjJi
9l4OkKKssQDFD5OPfARCDKgWnyRbJ5314fT2tmcwK7veiw1zawzXbVau0kSsctlhsG9WQxAdNUk6
27fWoR16WiaeBx8uA4KqXjab2fXxls4Qol7dbkHSqb1wU6/NCISDcmASdzFktE14qFt4b4Y/HmJ/
a7ZPFvFbn0vJ1PEy+NivR1qmvvbakLEm2K4Cy7mo7lw144D2z/z6olQ8iJRtpjbujMxeia5c27Hj
hT2TXzc61OONKCvPB28Brccb20MHSBz889rsL7Hor3ogVNAZvJLMXEQeGNsL18SXCLVI5sauSKZt
bCGlIer4TD1SQjV4SwDHYxMPgMnXEE5G01N27ZV8OkwXVps82OEp7zEFWfFxmQO0uE16eDZlOV/a
OBkxCx3i9sLvhx1H0TGdOHHjMziGG7MpvRRTlFOdCnXrN0wbgwbLudw7w00XghVjcjFKsLGtSZDR
cacPaILJEcgSpcacjh+Ar+l9Q+xkpQHm2cSSZBlrOb/GkX8v3WHvEHBx4DPLzNp0eXFeReNNHBVr
CU1idvB9FcUZTt9dOF59C8wHwaEKoIOk5tUEnNvJ9WOngGj5/c7qqvNST7ZWmd1C4KSKbw6ZFp71
zniK8+SUuOdNoRE5ab1h7FezWW5l/kB0tyLDDlUKW3qkX2MsxQvejVt8cNO1NTrio88KcO86LHMm
IBkW7QoEpO0/U3ToR6ROCgQ1DwR5IT4UN5bb0oAQDDpf3kqGJXdT86GP6fKjDN8gQs7eNJenzuRN
mOv+VZiAyPHH0gPbRtmOHga8n0NehN0h4vYQuUEUPj+bh4EswJeqJkpZK5BRMNSr4irMyX9PDtMv
Y7FH8Zw2Z0DEyxVZPqa2ZD+b/JKA3no27HWUTKiq1U3rv9rC2KVzvRHaK2AcTzXtXdCOAN1gbxX1
IxaxbaJ115aWPk0obfE8LA5WtLLgKk58hh/avDGq6KqdG266/GrWgnwnYny0HbbzOBSap9VYu7Lu
0arEVYqUZ7jabevIcuWWX5JgXDfAgPu2ogmz4Sq0F32d75fSxqaCE0G57ozxYMspXmXUAiszq/aZ
FqAMMtYKcq1eaYG4tIh2cNQtQSGqR2M1V86X1h0YwLxFWbXteXuBEA44q9yd7mRno8i8BR7uRjwq
gY+/oVe4cgloWDaES5OxDLlLS4Iuzbw/4C41rH8Hh9fv7/mvZttvr/p+ly5bvhlLOJ/TjM+rdNmP
iFDhspZJoNUtyt7nVbpsWWP+QScjTWcZd3+/StnVhbcIjeNzEv473RL39t+vUgw5S6skadzYM7+M
1X/qliqzE4X0jX3Frz3ejYU/2882CNM7YIT0OrxjUeM7u9/6ZDU3/F/vxWxeggTVV86QwA8RmlgN
YLzXjTGmR/qSaU1D4xznkFUIY+VsBumwGkJG752obI4OUuKTGF/83G29wprR8jsDxFM2b4CC9RsR
MH6LFGwqpoCdpyLnXpgQdQqnLtcuUdMWjpNbuHeFmCijlzRckEnuohLgfbzrRIpizWaSZIYeK5NH
MU/UxFPpYYJMn0GucgfFvg0wbNLuwmR0HmnEtgET3DDW7jmXrswsvCWYq4Bhjfkp0itjb5oV9Lnh
trPGdQULzBq6czWE+6zK3nRm4aS0tLthyKGCJdsMarpvoV3Amw22ZlpfF8scvK7aL21anXC3r9lj
8TbX9mIEna7bVr+YqoIISc+3zhyefMJeVdF7rhU3CVmWJeVfryyobeky7l9GNbtOimsQpteapfU7
3Y+ZkdoCyDm9i1FgPUqgVHpmXj8aGdNtYxie9ZhLdVBNdejq4T1rDeuEF/yalr4jeVBeZdVk7NyG
PD+nQuyJKMjPfOVjneZvUmMx1sSx7GEOuXq0TvNR33ZDs07K5etoNvBltqZYbvM16ZSPY1jsfE62
PJmvMqBi3IDJzAmONVfGziMkyfs6LqAxWfZFmNJoyAlyBl7wG6N27seB6fyfcP6of9VrNunLe93+
Ktcsr/p+/jA+YF8y9nwdTRQR83+1vPxL6JK2n/GABf3l5/kBa6nQ9c3/+vn/V8nLv5g1uDaTVqn+
o7H+xpxV/mKoWToCvo5aLD+cajay0I/Hj+tG5HMcjh/lsHyl1u/ASL0jf+65ZUn6mul9MlsXPamm
SSdh6OhrzMhPWuzjYcVVnNqrMrM8rBYfE2TNVcmBwdtroAZEmkxxZgR5sAkbk6ksNBUtMfaOJHE4
9ZiGAxu3iTO0z1XRHcDt8Nya710Lu6Uxr4lYPmoJyH/lAvpAsS/y/HWc+xe30TYdVfcKLNuL7MY1
I24vbRIQOUWxrjRCxC4xt8jCby/DM713z8nzEQsXcpUUzlXi20fXsartVIujQrX0cqaaKz9CoEjE
vkVd0Fycabjzuq0osvMgqqeDNVsPQ1TihjAx7tN25CP6kDGOh5R0HnaOlki3P591Le4IPwcj03Sv
WuKzCydmMrw0SOLAgpQSn11MNnw6Rhm9kp9u8zDZx1T/rsjO67i6NgwqmupyLsQ5VKBjZqYHUYEH
b0PuiJxWiNoE0qnYNNwHK4LX92XY41wqzZ1Sy0aEPtxkcwOjUerXc1hehX6xq+xDkZs3xgBD0sae
oSZ4f1NhPFrOuDGAK2++/ZfOL/KbKBuYxVT2SCAOfvQyPdUPZaNF+87g7+4aL0HfIHrBTmn8/NxO
sK6EjpUhdk2HyE26nVt2aHGR7cvzMglZJKWtAJu8kIqnt1AjjnynAqxf+dvIrw69CT9Pj8mDvWky
BmDT+Luxo7sBMEgCBUSfP54hPDy0EoxIEWA8sW+HJXWnK4blgbFlIL3RK3MnCnCbaefZOU4WLTuW
TbSvgNNGKPHTwK0mQsIkLT9DHfajqb0Uob0dnbMmslmPYJ5PJDHGcjoP4+JKK1IipBZNWXBja9NZ
XFrkTuczXKi7fkw2QH63bZUAP26+iMwyHogdHxgV7MKmOGpglxNCIBLxpKyyjeHbXw1Cu5HvA5aq
oytfxWfW6J/p+rDXcvPKGcpXFMh9nj3pUQ9w7cmHG7kygnhbyuGBPWRH38Rdqxf7CgoiIeAL16gO
EcJhnGPjYv+WpenTSsdgNYYdtXJ9afuVl8aFp9cHh3UdWdJsuik8ZVNyyYCQTs9sz6t5OIdgnq9c
CEF1Y68H6A6ZlaOQoWEZwyoQ49dYmNy19aVIlVfVmH+wSzkC+l6jvLDVb4m9rEpL33ARrhjjH/Jo
8VUEPLPzWGwT847VQt5kRevJuTbC8JTorpfkxR6TLaxhy76tdbBdQ+vTVLcbw9K3Yat9gBtFiVP6
wZ3SrYIbWIt+E2E5bQnQtn72JPlNWcrBhXBVR+OZnNiTADsVvqexTgMuM3DkMUH7kR0AkpZUBCmj
/BYweuKTuOSzT2YA593uN5A53qdSe+90WsBES9h2oePWMJrjXPZPg4xPKlRsEZPTRaGC4Djxc1tX
ncE9iUEVfuPGpHWee/2jD/hNWP1z5+Iay8QpidW5ycPgD6dkKjb1WN8ELVYGDCu15BdYpheMqj4Y
rX6xA3zhuXYJHOtc0+XS2oCe75/TcDrz4+HMgCgyGGw00EzryVwIrCmELMjTTDMhKtv1H9ExSONf
1bfb9n14/n+u7G8v+7yymetLdroSpzMZ3/80YVF/MWrnqnaUbXJzL7f5Z89g/MUsxP02Y0QSsxbR
7gf5zWCHoEt8kH8ZjB5/49JerFl/H2TCAhRIRQx0Fp/uz3e2D4Iop1yX+zQFN76KtEKtDIOwUtIS
Bat98uEz166XsxCIZj4nlkIvsZoC4yvPgHOTMvPgaQBeNThFGB5yn8GGynNkhRk1yVXFSNaI6X0E
GACW8yhWFTZJuu8UL/88xMvn8hOxdtwRn2maU8tTqBODCkIwg5FbLqAp9dUf+nQ9sITnpqtlAMo1
eDMyiLUZh77mB/AjghIbuBa+RVLdoVVfGRG9EiVpI75G5dx/LYqmvmxSM/lal2CI85JuuXG1aJ0A
GFwpEXFWW1WwEWPhDfnw6kf1uyLRyOKj8MGIJTj7wc83k67fpy4Dp2d2vDGZHfwXe8yTPbNqEJU+
Y1az5rmaBtY0xToUh4w1j+2qdgiHzbPtItbEcNymga/uTMbKcOg8vn0UDX/Yc5jiOa6Sem8bbbua
9MnhrjT53MkyQJ2XUar1baoKMIUJq74MW7tl7KplzaIg5uX+T6i1ly77n3VzL32efq20l9d8f2yx
HpCbxTBIc44Q/r3SVn9RXzESVeYy+/z2RH8+tovbEc+iY+KZXSyPNODfH1sT84HFhxDUKY9/SzVH
HP/1uXXYEoyiYOr8czkgfqy1UTh7ZYc2cM82veM6Zn5inkST8MgFpUfttTGZ8q2yZbuis/Xb5pyd
k6tWkbvtKpZEFCQno3VEHWvhyRP6F2QPb9TmQ4ML2ojdHUGdy04r7ruoXfv8b7n9mmnZ1jLOCrbW
kEli2piserNZ+Vxvfk+2z+lWcVoC1gWIRFGTIrAKt7itS/l1LusL2bMfokksLw3zE2LVdR0PbPZI
uHnz+Sya2ms/yY/zvPALbbZzJGl9NrIR8hIfI8yyUSOQGWQ8QAXlVFjXeo3Hu3SfmsC9CGo8Ac7i
DvAXn0Cv2JJikXJeDblD/bn4CVRcuQ+dIVyyuihsdQCarI9ZVzhpFaQNTApfIbTjTPZbmFZtGV6M
yx/9rue21dLznij9K8kl61RoxjF1il3SAfyOh/uQfc8keYHXKq2MPQZZUAxy1mKFlzqrLpWsWbiD
OwhWxTbCdglkKEXQd+I7WBC09cNzP+Owyq1+W7LDwLPd4V7moYvFaMlg+uFbOzQvoQQOFRc6pnGc
S5HDCALND9snP3Jz3Zn+xq6nZxibN6q2DdZT8K3kAUoqqJwwd177vNq4nQbAA7TOAMA30p7y0GCF
pdrZWAfpK885Vhek8DIhqLBm6f5SiAxfI1esa9dCL+7xyXdZ/UwO88NKqodQJhcczdelrnDYt/E6
Y/HTsiZxnCUQ92lrNGLbl8AJgQjYQD1tM9y4RXOJ6ZWkg5zuI6v/Q9wcXP//fGKdv667j4/o/ddT
y+V1n6cWZcPi3+Pk+a/Z+lOeXNKK5HNxK1nc8z+hAMjiKCTIZZ5nYrX4cdKHPCl0HIekcbA4GZb1
O6WGlL/4sNlpj0eRWaMlTFY4/U0fiHwNANPQzugDkIl9QmwZK9ek0Z3rcLZwshZKpLtmLA5iSJ4Y
pWw0JlupSqQX42KF6tZ8pUrY2halhGENq4m8itvLmzwyHxKRXITkoNsWo0GYPbI9xpvD5FKx7lXX
R7CFAd1nHz3by54LYPSnscegaxpkY9KJeVhnTZuK5QZa/Di3M8JbH+yC1r3p0+iuMfEOJkNebCqz
fSgyDB+uYl3WCIHGN+HAph2rGie1VjwxouOps2N20TaMtHOaBJ6abcB0lureeZwtOMBRBfsXx8S1
UbsBHt1JA97BJZ/39SPbGiEX+LusZRFA1EV7YDbxBnTaMZOj16kzInZ7Pw4+UuFsE5VuY629au2o
wVNWXxMLjIOvhcJ3QeMq9IHSrfKAwy2ogH0njybWzsTdjL2/b5k7Dlp0HMfilsvrUEFpYZGHp2l3
JuCoqDH3EhpIEn/RpP6kE20uWrnJJ0iM4pHSZGuS9Z99bVuxP8eCg8XKZCBA79GAWSQt3lVmbeMO
OZDw/NA4l9KxN+Mc7zRDfAEVtJMDxx+0O5jLi4CQYD3WPFHXW5u9TBrbyYba5CRyz1lchrcyBg/U
rOsMHr3MplW/bHpseYOAW6vT5T5q96o1/o+889qNHEu77KsM/uthg94M8N8EyXAKI+9uCKWkJA+9
d08/i6oS0nUVkNeJBrpQKIQUGRk85zN7r/1ssX+zFp6Zo11Kcf+W2QlMgPZFtO1XNXoOg8aT+9it
g7vGalyr7Q96YhDlwME7S9xHMcpvjJfMcxVTHFS8MybjDimeNwCUNqmZQmRGhB/ATyGetV4rkFWK
Sfcb4hVXRdJcJiiI0hlV0awduro9ToymxiReK2ZBVLbCQd2b58TgW0P69DzexanqCSjqsRhuVGDM
Wny0JebMQrqtNPNWK5SDQ2iOkNJ12Pbu3LQykY8gzgPEfrOEIetSH4YP6SquAAu773Qc42KH48g3
Fw19Ri+NtzHRCnQzqsf+dl/LMUvXOj+HiHwh6foNRWsjqpMZAdUeQ79RiKhlZ8eX4BK+wIUdWT5Q
3d00OJ4qW7taknaE/h7Sut0w8nWLttkEXHAUVb1nJa8lLgPISLa0a7J2PTTOHYnRT2YwQ9QK+KTj
M/HOW0ZcbtFrOIDFYVnFjTD6yExYB5NJv/7F1lDFjJjdA6KwfFOXv8xjNy7UjJzwmVFUJHubjCWq
0lw22nAeB7ebnXqJ9Imv9EJO9k4TnAhmZ41hbPSiTVZNmT3mMSz21Kpg6SlH0Y0nfUHXCGAchjCX
JelFbHBCpcT+Wsa90K1jM3XrWg1pYYz53PfhaSqcc0ikY2E6Rycr1lj16MjhmVnxjVJXvMBaFA13
GqmQQEkYOXJeaUSAqxB1bKjq5dNIgldltpcpzTk4rE0fqsfKkk6dyejN6ND7yI8SwYCwVl05Hk8L
eEhvrB2UqJ0+U30FIZBQq7kmyfpsNs0NfcHTVOVkCaXS25/QBchcMf98p65e2Af/eqEuL/ruQsXF
o33E/FLSL/6l765U1dYM08HE5PA1+Na80wWA9zThoX9I8pc13HddAMUgckoLIQzdxe91ARq/5Mfu
nTemmAolGroZU9V/ulEHeOVtD8x3m1ZN+IwEKAcfVjGumqQWWW0fyq4lFcSTac3kRzqRDUZRwyMM
pXWrOZKndvkA/lXubvIuqLwKkERJFBtObEXHz29oyFJIq0kmYvOUhDZWFDH7clUWvqJjtjEpQ40y
OGtgKYUUEVuHCHhwligoAZlD7wGedMWO4zpFOYJdVUttBuyaXq9kgc2py+WrqKlAf1CsVll42ytd
s8ZxP7h4IM9WkT1MPZ6bOuVfdOWReyaFdt+/NWW1sRv7kAAlaGwKWeA0sH2H/WI4lZepQuVkT30A
F70RvrQwAACIpDDyyug4K6CCyGUrw+aRca0bBAmJXTF/8Wn+1E9nGAYXioooiOWjxLq+iBsC6dO1
Amp/NsJ7mUNKiZpNVxnrZMIDWYElTbAoQSa/nQnl1QdIAiZHl5Eqp6Gbjuwy4afaHhQ9sK3JW1G+
yM17JeWbWHteaD6sYffLXV0QzD4r3RNx4r7ZaaRg8BfEaK57VSvarIrrhXHLSFgINtbnuiAnL5xR
KIrEqre9am8UFWCRIykEIXTMunFFQqRmb3RVGTHIoEgROn8InWSiLJP3FpmsFxKcUsJIYGxaEAoe
1Nh47CTpj1BY6/86//MKeNovza8nyPKyzxME8w4zAcw0NgU2gzwOg88TRF+EdFTCMgKVv8XXn4ME
XPDEgaN5ljFP/jVj+DxCNH4gAj9epRqyg1X+d4py5YO/9b3nx0GvAJBkEd8hAuefPw4SMksr29Ko
pC1ug22/SLIaBWQOYdwnlode20GKhbcXlDtpArZOws89Bjyo9Hn3JUuzZzVeYEZF440aj0s9CnMl
k3Lts/eDnjUTlEg043pe7OYlBD++kx6ZeJuBmB/6c92dK7RAtu6WqbSbh0XbtcwRxn7cDMUA7Yux
n1aQHD7oxBmTcQ32FT6V1Oi5L8G8yCeqrzkzboFzE8KGWbAtdL/L9JfRYnteNfYe4MmG9RZa00nb
xViweKDnvTKEx3qy3uVUWSdtcmc0El6kMFmwTgGS4gCzRZGoe3WSb9i6b6207lY5s5W6z+9NZdqA
XgzdPktyFyyV6+g6o4NY0mVIxs11E9m8PwJduvBW5kUNy81Ab/wYLkWgOTq89gh3pqOmj1oJ9Kkg
0AqoSYpt5MpxKHHEVK5K1lRmu46YN68IEwSxpQVkNOrkDSC05lk3TK/VMvYdKj0Sgjj7DtpyeiPE
UGw1nm7VGlaABuDLDvCP5+i+NowVkegeYmcYjeDQUAdrygi5aoajXwrYZfFw23Zzc5ur5z+hglio
EP9SQXTYBn59/pcXfT7/y5NsYc9jZPixlv/h+YeJh4j2c5//g2ZIX0S3Mt9NKn7Ojm8lBIt+lBxs
7ZnY4437naf/g230YwHB7zbR/8qLRFjTf1YMtQI3olSHxnZQ1MQzWZ55QXGjIAsts+AxTbLTxHco
qo8xYHoF+alDmRHW62koH4uueAgSMhCaem0SGcupccRlAOcxWCvdu2A/HQSWH9TqteWEQBEstujg
c4qBdFSlA8hP1VDmkRciP4qZwQMtpSzhd/T5OWUdTD9CaxzzbY+rXUpkT+qwpF7MfY7c8ftG8RCr
JnEmSnIkYheSQyhBREhTvzJ0zxqQayYq6cOTWy/IzuRBm0BDhPWTDVxoMIkZxwYF8OYRkNHtiERf
2MZdKpN2hEIpDKYbJAvbZJinlSPaBfT1iGbAi5ySjI/6a4QSBsZ6uefU2Q2T8EKj8SpNeStq52Az
j1tlmX2DAJAUYf0RXBgcgko+mgSVfcQMinEfsbWVWuAOUnqVjqhsU4cdwkLSH/T9nCWuSSqxVt3k
ROQMg3pd2Wgp0QcP2ridBEsFLb9Qs/kUOglMvVebcUNM+mImvRKOgQOSQar6zBDkhlyP6yAtXjKw
rUFFexqJMufNB4Xn5NkFQYV0qHb3oJHEZQc2rU9gTW4SLelPfXgll9qFtJguA4J62bJCVjYJbpNI
laTpH+O93QG2F7wjjW3vkFxFMnPHRtnazGyJQH2M9eKO05pbY8yXihShdbDqwduFJmB4Oq8BALzC
ChOieer0W12p1sC/tW5+yWT9qIyA9oKnoQI2PFylFguUtJ6Vjd70d4lZbuJpQde1pyEwSPsKttMw
u0SHugiU+HvmcK4IuYq1QHHNeFA8Ha6JxAqWj6o2rVe5KacVjvj3oSTPyCFKFJIaMO0Bav1oWQeH
L5SR1BOCUmsPLUxbKUO+CFdhaqX3mBd8hC+EpKBIHfeyjd1mlI5Bbh8QzF11ajrtjcCQt5WSSnDt
Fw8MnFY/rxLWNzBnWj+lG1XzREOgZ94RCmZ4UH/r9WzP001vK8hVKv3g2NVdJdv3HZ1xnT9pERT5
THVV/eiM1RPR4n7ay4szhc83AhYs4fTTdiix1zIreWGcucDgvsfeSMx2BJJvsmDrdb0Pip977VbP
g20qic2fcOgvwsp/PvSXsi9CqvVfNkjLC78d/A7eor8pRn9td78VfrpB+hcr3J+IGPjwaDc/tFhL
Q/lZ8imAj9gdOapiMj5BYfU7hz5y1F+6RnnZXJFYrzh0jxb3zve7IyUoZ7k1y3krCv0t7bRLrapQ
xuhdhlCwiS9TTdQnZsmM1py4MrwKg8gRXWS4rXDI+WrnILpXISUsX15yLdAm6J1nL/9taN9mTm63
7eATlYPTPqmt1ZwmqBrrOsP8uXwCK+aNX8vmiSEQMzbboFMlbPWohUi9QEnyg6gG9S8lh3kwtn5F
MEA/PXdtBqbjmAcB32wivFXIiBYo40AhRYETrVRwDVSKdR/2qFOwEyHtz2qkJLZRATjXOM7n9CFy
NNNvBkJ4yeWJn4laYHbVEv9xGTJKa70sHo+TYIZGNuKoEfQ32Zs+SK4VLTo1CRAb7HMWgebMh7yK
nD9pIoK3mB8yedxoOSFeWXGZ2PO9OVnHSHQALgBAtX36AFWCoIeGJ5LcsgLlRp59LfP5wMfMdDvz
Z904jtBC5Glem2DVAEn4QPe2pTz5eT95naLuChLMEj5zR44PAXYrhdSbYQjO9RC/mOCn7Cp6UAo8
jQlxvrJzYJYJaxmOkiLIg8lG5OdKt+4TGwJ1BV2dElcozAVtY0viy4YegXmz7sctyfIzgpkh3efI
k+QlPrAYt3X4EGtEj6wcmIPzPPuFHrWm+0ecGLRN/3xi+C91+t9OC170eVogE1EtTOVoMCxLgyv5
rU1k34yVHV6Ehql9aQa/nzTxEJscCgvlGfEGT/K3M2NpEG0HagTe2d+kTTr8+h/rRLZA/I/lEkcQ
b+MnMoQVicYMNE1GrkiU3wWeoSDkscls9Zoi5j6Q8WZlg/UYKbg/cscJ2VWw2yuZXJZD9dj2fUlE
l3kHwxR3Lvml+jxM0Na4r4kr26pT0typZapciJ6QFtFpu8ow2V+SiIMRcWKVo5NDsIoXXDsrikyz
iDRRkta1Gyf0plp/0HRrM2lM2lWorG5vWdmGFREKUsrEyxKggxtLGg3qQA5FnArWNHYQUOpNiX6q
YunGJGVxg/8S9Bk0UPxHFhMYW32Pl/3kvGwqu46DKGePCTv3cZISpPIlRtKdk9rNTVMB+5Uq4wW0
y2syT49G1LRekeZXceu80KPdgo05JMaIJyUtNKJ80VitjESQPxLaL/T58GclEh+RnAC20YhK0TqO
tzgmAS6TgWHPeQRndgLmCNqi8Uo6zm6VlTHEgC4ZPc7AuymqI3rf8Tm3oRgWcxmvyXetPQhE0bpF
H3w1kcdzwyqjv07yrnocCInhrEa5u/0TnuJFRfHPTzFIsQbV5q/t3vKyz+cYSTVIEYfvIfIsKC4/
tHvqoouGj2Vy77Km/fYcg3Hh4Qbfgj7vb5HY53Os/+fjwaOU0P8qF35D7aXKPz/HNvAeGVI8b9Di
//WfnuNQ06AeZ46z7aIbB+2oYrSXy6S1axsSGdPST1trl8FyEXOJ3DF+bWx423WKYEuakouy6C+B
blzYgXGdG+iI0/yyIk2pHCTPjNhcAGEvs+zOkutLTBirUHO2cpyvCzVl2dW4cqlsMadvM0qIuOqu
JLl4zAgV9IoEl0WRXKlSxQY2sEGfG/fA265nSEipZO1GrAcGFm3hWLeJ2hGba93KjC9kvvoijDFF
9MpzWBNE1geD140lGS2WeIGJhPlK7rdCA+6tptdNy5Ew9Wsliu9nfd62JEsa7IrZP86vpQ0UPa+l
nSExmJqxUwsWRlonvtaQWSM0sVkMRGpuPch356EmlTeeTkg1gI4HyYPUWK1LOptnld1FU4gbI8Lo
6Kh+EKJ8ieW16AKOlxyI/TxfEBMPaKa+H2SDaPIRJbNtD95UMEo2+y3Evfs0ARjbCeetrKD6Snsy
4y6dTnhF+9ThA7MqheCJ6t5MBMtjmuJZOSWke5r5dT6GCIyxts7xumJlyAd07IlwZLpVlRWKFFoC
Y4azrjwYDTTGQXxpLIS2+J7oY9LhOJjioojwpVXxMdOu0m5e95HjA+rF3oq01JmPSYQUBWBawblN
Axe+E9HnczIRwpMK6UZVkl05a7y7kMRNm3yUuHAsXD2YMEXcl8+5kkbbFEm4Dd+BD5a+qqkR5gi1
TZ/CXJB91k/Vs0aG9NEo+uoclqzSYmcSfhq28ZpgvPA+llUNn6uUEXkW7Qs5v1XLslFXYWeB8hYn
c4iOAjyx2yQWuj/5ykCO3c3agzkZj7GcPOKzuVQciFgGltGy23Fiu409PzDe7F0nQUgjS+Gh0CQI
KE67n4USI49KXsMOrndZReOFKejgshAs45KNNBnCl83+vcisXW87/CxV8f6As/VDDfLPZ+stsJJf
B2kfL/p2si4WFV2nRvpUy372Uxy6uoniRdcWvYq+lEGfg3Rm7KCFgcaYzLiIv0NH9+1ktZBvMmRD
/0p18HuDdFX+eReHsm/p0CjIYHwh3V2O3tcXdq9h87//o/zfhEK7gS0obYVk3pl9Cy+kI6MuJ0W8
usx0BCYWkhW+nRuFursy5xezDHaWytSkUC0/J9dCOOlzWzDRSpKS5MeUB4u4mOdCO5py9EpWEq9L
eg867jaYg2NM+pxWhGdVVYg4RRTQp8amptMKZMMfpAltg3zdZ/hXSvvGGeWL0ahXTa/vgxrBoDyJ
bSib15A1GQ+Ue1DNW6c2niTd9hWkDaO4D5I9HO91OANMqctLVUrWGPG8JpHchIVVT3r6OMaXo9St
9bL183w6QiX3tah5r5uMNXfHASX5EsnN2JR3GX6AUJdPs5CQ3/GH6yVtD4X7NSNiaqXX4lBXqHOV
8EsixRuSondOgnRBAb+x7Wxz2KEP7J+A7sUgX0zxKKlG8WwI67aLtVpeNZaZK35k9x32AQQEs28O
j2pUnvVmZBLVHQr5PUNX48jOq+50KxABbucMN4zsGqf8EvVYHUABBAgGY7TJxYwbYFda8lbpyfPT
86NQieEcBFDRcqMrwVbpkqORJGsx5Ac8fT780gcTCYRZMVarpZPVmpDJryNUNbBVKE3bOeADSz3E
CRSiNnLMZHBbKTwyvLwlmA6R5QsDpl0wpaPfWAU7vCWUbKQHN3KyBAbj7DRkfKFdXEl96Vcqvmvu
h5gLLarB3TipeEvLfssm9JQOpD703WnIOWanjl3MnPP1g9iSwniRIhJUOxdXyzky+nVGnS3swmsc
ZZMgg8Bggh2/fLP6aa8WpAqqMhIksCJg3EDLByvWxcde4SzVFFeLWNSo1powrQuj6k/UrOco098J
OZG9CUGnGw1Wegzm2dzmVr6x235njKe2EAdMka7Wdo9DZx0msobUHJWNY7/Y8+iHTfZHnJz/Po16
eEnb/6JiQBL8fVG69G6o7myEAj82lxydQDcQXtHW/TiNWipZB98g4MG/iITfTk5WkPSaMsJjx/kw
NfzOPIoh1s/NpcleFNsgCCqcEOw0fzw5GTNU9L2puTUJYpx0sWVVXc4QGaYg3VRlzrxyCL6Cywzv
IfrEEGv49h0M0/YNBYapRPFpj2z5kVC1tXGvpieb9HHIO+2uWmLrhotWqNteag9TPPn9lD920IyG
mWQXcIBrOTFOdvVVVaSNloDzAG4TJVK+rqPQDQvj2tScZiXV5F9R4Fgjbn1L1mkVvwpDP0tMUWet
2zEDYqv2rmngKvr8GJU8S0XdMnCRfVGNruTUFLi5pzJXj+fCZygW9Sa/P962qIN6fAhjhnLOCh8W
FVEI1qk3Zk+2H9QIq21WcjYTqhu/6Ziu0SZV5bi2mnc2R2ulMUnAC/0ekVxE6HgPcSGMLyKp34/q
eM667iIQb5iLHoQVEUWorQez2OtV5VnopcOIpWgUnzSNctGxz1U97akoV83IRyUAPUXUZaF2yrrY
jTTWnsgYS3EzqKUbVXdl8VUoJuDb8BrTm4dY/sokvlVLzsrCaRgObd6/8qZuMh3TRgRIO+0Iu8VU
RfhZz+dpE980AwimkGfiNOFNNCwZe7fJLiPCspn2XJozi6ZIu4prE7lismkMCE33cUjug2FS2VOT
OtlWLQGoGw/c0qsofOrrFKq2grbDpuYkJbFbMLLhhbqoVJLMBfaIA3U+c8e6oYI3TbrHhw7j4Uuj
zmeDi8SG7oWCciaJpRMT6emzH43ws8wCf59KZJ6zBU3pZhYrANurh8qXGZ+jtb3OMdJ0aO0crUCc
fdMZYLrkTQZWxAwfleYhspJ3UtV9JgKnGZMXNHTn0SmwFIKjYmCItN0jtwAyn53ALl7pvWOe7QxS
VJc14F+qYCpvzLQ0Wm+stXYjYabL9tRAQ7/ph7F6zYLAE1HHRK8OmQdkOFljBOl8D0katnJnS/hh
/kfM7ax/tWRvX+pa/FqWqsurPstSBneIrVF2MJ//u3X/LEsZ3NnkqDHV+5Rjf1al6n9shnPIN0wG
+38VrJ9VqfofgJLKcvL+JeH+jXbfXgb5P2o7KP0gNSngn7CxKEvJ+l1Jqg9wmPWaiPgmptY8li0h
2flsqOWGdROCWS1ARWvW95NVbWSyLdn91c/E/qZ+YY7CRYYV0/a3V7CWmiUa5kqPVezNI0kr8MOo
XC+aJhRPWcTjWMXla5tm9Trkye3mApar6kCUS5L+YtJjx5vUhKxGnFmvcDKt3UyielfUJCaJYVfn
udR4E9w2JMA9PWDNlLmoSASIjaRfG7HxrsWdtQ54J240z70LwcxeSdg/9qwrocE4+kMRtOewYpdc
J8ktsjUbw0V7SSf4Lk3kvBaRvJrL8WuQ1afBauhHQ5JfDWl2WyFKr8XUu6rltHZFJIdunToP+iSZ
wOaAk0VNeVDM6C1Jo7Ndx4oH+prnifH3RhqayK/VKNvpkbxOtYwtZjC8KYUxbhozxWNTpGdJymVf
YmzpOxkRZIE+sGtv0u7a1oP0IGwnfPwDekR1waz+c4+4f//69f94L/1/fSJ55ecTCdVMA7BM7Ihh
qMzSafk+n0ieOxgU2mLE0lVm4uglPx9JqGYLZJLBGFItFJ3fNYqQY1FoOczS/1JqKb9V7nwEM/3w
VFoyVRXQZrAwMGMWuen3T6VmM18b6r7baiLXXszKeeCLjv4nUJIc+xab42cbcd9EFvYhmDus/QuE
amUg9LxVMxa8YureQiSBeQLXEvUB9nzKvp1iZWilsG3uYKU2iLrPMrgvXRchCoNszrZp68h7PevI
BtVKtOr0KvJGwh7vJ1IWPsCz7B6jKBsu5b4DJZ4Lr5btS3XC6WA6+YHZDuFsgJ9arhUMDrgKRnXT
9mI7jbkvtOahY3NX1ZoMywHxZW1AsIWUFgbHyqx3IPCf9TzeWXmFdmr0Rn6a3jrRKhRc2VPMxNoJ
LguCfqxJfkstGApVyjZA6cVptrT7CpJgUvZXvVRxzxf7VmTHab6Me7QPnYbakQ/DwNSw7M/hQpB2
ZHoCJpg8jqtm7h4L/NymNp/tks8D8T643UoNXbXNAGcN3qjL60aptyxgDjPuggGztTnDhEwVXPbO
iyVyvwTlxqDIhV5DrZHM86qQLS8DKll2OUM9OAqxSSuYYYqItoC8tjnAyKra2VGxUUFOCf3SDChi
sOMHnXE7wM2d9HljZ9HWjvONjqFMTAzD0DEAI90MrAhK4BYELO+zDB8F6Ay9O2oZJ/WUbQe58PSi
JBcxxSOqOvdajP8i1sXaooLoB2rGsr1V2cGETb3vp9Dre+VsN8YhC/FVsAglXXajAn1ZCaESmld/
UMVkCaqYZb0N0biteiBYFu807q9Cs3WnKHPtNnAbq0cB0a9hyLvkJ1wW/FBzbm+WHzwxIOxwEOvk
dTPM84sShP6oPaRJuYur8nLqxUPQkI8O0xIPvQbhu1lljX5dI2OZ5PwOusJasgt/VrRjCAS4xFLs
OP0hY3XcguRje71SmKASunyRj8R3UktmMnRg+VxglRcoJFIHLohsbUZ1Ws9FecpGBXydukVwjITj
pk/5ZBmKrkNLuHOhvfH93429tm4lmyxJ9DxVxxCGJHCegewr5wVRt/Gr1RZeEcHnU8KdXsp3JYJi
Z5a3amVsDGLP0iF+qpT71mqJYSdLWIn8cSq9urT3CaBBobw3uHtD/EKaPa+TaN4HLLVSCbtd8aSp
oJEzcoO19jKSxuukgVZHwolH6nTCX7SW88jilnz5A24K7d+FuQ8v9Tv3QY7jZ/oG4v9elQsUU1MI
Q9QdBsTwFKiMvt0R0IupmSjmkE78QPJCh7EkWgH5YrOCn46T+7Nsk2H02xiFGUTaH03x79wRHyqQ
Hys3lrl0UiayfozERPH+eEeAW2FBGjX51glbc5+msQEDMQCG92C0EDD8SFCSnpskHNRjUQzRkxgj
61QlRrcO+aIop6zOQT1A3vfYctTQHcMS+E00FC2ECnDDFzP48rtEH8sdiNDq0NkI3eNKUY+E0p2H
JPPSprsb8wJoVy4f8xk7+0BjZg/TdoLig0h3H8whuRjC2JSzsevI7HSrsdsptfNkTNNG5/zVBnnH
5/yKufZkR+ZuscgRM8usqeS+EsreybuD0wbXbQuCwk7Mxzpv1mlcX5pKC/HfYZmSsLiQuaOQplqs
RxwixLvZgClTEPyeZjLjyFzygHMBi5x6yYNMTlZqsKB8Qay7Yx7oHR4j5O11FIT4WDX9FI+JGu5t
AwMRwe9Od1AyDWlgXwTPdahL3liJLWYoAU7P2M1p9Z6MCCZ6vXhXBbI0y9w4LevfxkDfFoR2epw6
odurqhrJ4xxIhTKSWTQPRSKzqY07HIVKFnnFHH61y+w8cOrsia57cIwS+HGarjEqRF4M4vpkZnO6
klpsuqIPrgZlNo9loC0RTGMM86UA5+wKXJSEIKu00kqO55asxs4PmqLkj20yT2AB8rWGO/MWwMp3
iw5gNqE2Fxl/79ZlPBhEnv4BZ8iHW+afq03v/eIl/fLLKfLxqs9Kk90sAl5iCtiqYuZZoH+fpwgb
XVa9C7OciNC/IpE+K00Ga4hv6O7YFvwUfIQXF6kHdTBF6G+vJJSlLf3xFDGB6i7aXg4rRMi/QAI0
OYn5RtigScFCMvowbmVBHdGljYosMHukLYHbGrQYz7Ng8cg348tkV+scWDXVmPk+ykc2Yt5o2vc6
PNt5kL9MbelmzsuyBkya4LmI0sd4DGzSczt0hrIWHpRufI7M8gjp4mxa6aExSYRDS9+vYjnaVKLZ
W7EUkWMLMNraSm2YuVO4bBbLiRG4DL3I6DGwW9rRBuVpGrNE4TLsseNMq7TJLhJdgesJCBz4nrGG
bfRQluG2Y9TRsjPsiY2clGvJlE8YHjTAg9nRsCoOP94AVPB4AwgIKDxTfLzFhJBrjLTjTn8y2Fms
5uagS5A/5aTovba00RKHnYobLyLDE2Ele8l7KQsu+yG9ZkB40QLdlgzp1A7ipKrVW5FwUMSKfCKG
aXnG+efkWYuDohmJayK5iBS5REDvZcNOPCbIFf0yZuTFcGihppii7A7h/JbM6fxElYJVuXsT9W1e
6CovmbJnM6q0wzSqLB318KhAHIdFBnfSG53C2FlGbnsi08s7mCfZTWUvnouczHDTFGCx4jr39Grc
FuxLAOkT3VaWLChgCRLeTPiC6SpOsmPSOu+zBSA288MJhvC0/osxZm4S9H5cVzcslkaSKU6sxDEy
hoC4FHdsegRuw6pHEVjCIkvkzSASJmBK5gUGCr2K+m+K5vWIODgedS9sYv7DuMTMrkSG+rptTrUU
35rj6HXgi1sMF4UOQZ9U1ToCuWhON3Izw1Grd8ZQbeum2/0B5xi97sef8nX8f+F74b20L39XPqeX
7P1//+eMx/H9v1RDy6s+zzGSOheLArtTeN/YHL8TrXAiARx0iDr5a3dAW/zdOcY0k/xMlgs4JH8E
B2BcoFNyTBwMiz/yd6ohOBa/nmMgiizYHIhqiBL9qWOOO7OvgqIztikhnQ+505wNkGI8douppq4q
9P0KeZL9hEYjf27QYlfwenu+V1Eg30dx/pAM01mpQOfkDgae/i7P7Z0KYNQAcj9QOQRC2ZYYC4Ho
FkjN5ftp5JDRw/OgcJm3qNMx1GGt3ESJdi2n9LmWAGYBYDeI5wtwPauOpHk9vJUC6dTohCmTEKSO
pt/kGVLTbCKPsFUJFW1r+S0y7TUd/X7KLZ8dwnIMdM9q0RwQn14TUXdvOjUGjEYQJWCyWTO2i+oM
gnBT2ODCyouoAmEgCfOtjLqN2vI8VqNPcLAXpbM3tJY/1SET6BtYdWQzxNtOv08z4ebk1WMq2Rej
vEnxJrV2vkdkdqzQ0diS5BV2w265QdEjX0yUVyvqS4/lqatZrEuZEIgpADZw7pbhXMcJIFTn2jBS
n5zhvaZqRzYQLtOCvb24QnRpF8idK/B3qVKzSSJoMcad2Ywbhw+jkQCjDOGWzN8D+XVVXbtmO3nI
qVdWlOKQEBfVJPu9Tq0IQNHUblIENqrqxbHjRmqF1xrNf19RY5X40SEj4VmL9cBLMS8QcwO07gJt
4KGxi8MQEw3BrWbjqhjVymvlL1kh36mLFUBVbnVF3spVd1OZ0k1ghU+h3B+GdHgLJoLwqohwCNuR
LMo3vhML/DsldKcOBBsgzUv1r6zO40xyK3FjoqJOQz5bViU1K5Oc1QnynXXN2B2l36pktVKyYrHU
zM+NYpeAQOx0+aAWBbztYl8O+jpiRdOzqnFY5LK4oc09t8O4l8TFjIQmZL3TseaR2ggQpsV6yF6b
DYtWdhWMRldmb64daPVpeQp7xU36h9gi5LMhlGcODm1bHJ0ueOtYNjUL6KVMtyFLKLM5cev6Cqsp
hxVVwKoqYmWVsrrCYYrJhWVWq6VHleWWOr2T6eDlBAUGrL4iVmBN+5WE8I25bMZMVjoBqzL2eezM
cuO6WpZoyzZNZ63GqGHV1QDkrfeEq3HJAumXLVxQD+uOtRwBZH7Hmq5hXWcaFxjp/JDoVFmNNrGM
0qjFlpgS4MdXMlfWpRSghuaOENOV3M1e3VVgIxtf6BVojTdW+15EVimALBc4yg6e37ankO7INE0z
5jzgR1IWQc4yqYn9Wg9vKOZWdeO4oY4lLoT/q30ZzGNDampHeqo2QR8lTdUgVXUKiFftgVUuYSnk
dGNjTNYOOayCPFYsPa418rUhpxVmJWm0YNEFcNGav8LEvqaz2AXDMy4kBs7VVszvspPS9aBU69U1
KoPbmWzYjoxYKvnbJm4YMPDndOIB+iRu7CF6aBlyGWTSqOAToa6vGK67lXJtLGG0cN7v5P7dJIS2
Nh4aEmtJwXFVxnIVSbYR4Qhap23/gJsT8t6/3ZwHkb9S3P7aAiwv+7w6Ie4sW3WZ0Gp7uQN/GDZz
dfIfKb9/JvIuW/dFiQkpDPsfk+BvgwQuXESgjKbh6P21T/qNDdBHgtpPLQCwMd6aisNYVzWDq/37
YXNTjZo6tamytXTiuRzJVcGrDCqa6dKAXlf0K+q6k0WkZVoGmwAwS2olmzh0iI3hpKryUy+lAOvN
da40dz3wW5qKjZVTnpUAqDvFpyLfzgXm3Dq5rAPcAxa2qSI8LfrQ6v+Tdx7NbWPrFv1FuIUcpgSY
KYnKkicoRRzkfBB+/VvwbZW77de3ymNP202LpogT9rf32lO0UcPwANCYrobKn3LNF3TKRPNFVHQB
CN83cFuspt4mtK3b3LZePfdinFRit+aK6MqjV5bwrkHl2tZ9KypGova07ctik1tPHT9NbSOyHRej
/aZn3qvBe7WFu1Hih6zhmssGBSkMPK+T+wbRZsEbo3DQDmSjIxkqL6p9V1XFNgdIDGO2Dcgu7lIZ
rUf9Q8UUqvTJfWtooM2i0xzZgT1Xh5lyt7YwfTL9Pi6/b6LFsCWaIVCGjK4kSGFAyq7ohnioY16J
3ykaXT4KCyVFVzZNYW1MB4jt6O3g/9JHVGn3BpeAMU835ZAfq6bfEXG7sCyk09oNVLPbqYJWnyzZ
j0V1O0Tiqaxx3HTWvsNyGMXYsPBq3iU2sF7YJ6ozLHOtJDBHOGl1xy5XlRdz2N8nUsUeaiYT1XDe
J/baA2zduyE2F46igEro5cfcSIsAoODJwV2P3o5by341tHzrcNZozLn3Z4kPLRIRRn03ucWtc61H
6j7uPUrjQYtVFv3a3kABazUceePEqGe5sfn0mlI/x5If6IyPhsfCOLWKsnM9EEOOgn0tU7TFlMRb
DJ0hqNrilKZ15UcWpGiR0FQkdOBEbdNtVFOeHaWS69xVHhHlPhQhQsYF86nv6fDqYyFB1eY9RV5x
t2Fjjw4Fct+2N5JPLU2Tnd1yOHRpY6JBoaEcKmXJDONz0bZUIc0zv2iHCYXMHkSMguyCQ3XAoiK6
RSvM+IG1EFPJD6FQyTNHinplAFRVAKvmqG4VoFUi1PeRZpxtAKxW5V0xx99ZgFmbyKFYJLksqmov
ALdGWuEbfXWTMkJRhpMF3rUFxNaAe5WLll1EN43qxVPAf43pKDeL+GRkc7mfa9gWIIdDdz7NjDuk
o2zIXdzOaQtgrlb2mmDFzxfAX/2mkbrtHxJI0po2XdSu4rf48WSlBl72VqbfqvQ9yx5D9SaKzRX4
+Q42VJ4GSmvvZCrX+HD8phGrjPITD2eN4iorjv44XrGYKWKbUzbYmvI+jHpIWJwgqluTqK2Qj03T
wpi+sJhJNAr7m7OPzNe0UFdqXwfTMvxhZmXrHzK/yDAx2h8RNIGBo2KVx8CbnxLnrrGTrVsB3INb
IhDUcUS+4TpMTlpWMb8xq577eWlXlBOMlSVe6BhYFba+ysFC4c/FQsdoduFF1YCjcmiGZZVdDByi
MsBSEsDUH7ATft8X/l0LexQxbqaP7P2XvfD7C7/2QvM/OA0s2m1Bni8E+r9dI7FCUOHJdkiB11/b
5Nc1Eocuxi90ddbdxYPGq75EdbwVXPsWcsZfo9zfukYayzXx74NXF9V88a0hrpnECpef9Pe9sHSG
XjdEmOzzMnrQkvFWR9LKB7f1R74zuIgDfSi3Vth9hoq6zqCx1uZICBKit1o71NAk052JRqs2yYHV
+TKscaYZ9n2OdW0SxuBn8KZEIn0Ck1Q2PCoOJouiZo0nIsRJvxRBprUbM6cnTonXE7H8laK4hp82
yqaq3G3u5ZtZmejJNGLNH3QU9dxY4Lt2tEkYhq5ojiOgnUZPTVeN6zrvrrIixGXsNVuPnHNaDFsI
tBGefIs8ty7PxgLQKkzn2MCkC/NqM0XJLRCQK7c3d/Q7UDHVr2c7vIOqdmsI1fWbSlmeMVbjKd5S
GHdqkuI6ZMbMLLXillWcmknb6DqN5+zaKtSgXNxJqd7oZrqhaHBtyOuCMvU5aTY0KFJiURNqMkQw
JASqRHapdTzhCrJPrz0MQ+Vr9kuaOrvCgG4WpeuhLi87ozu4Sb83B2ChQ36VQh8vcFcMSbLtsniv
e+llnL556nyXzeOnW89QdtKdRBvvEcxNZyB9Qo1dluzStN9Udh0wT7jUmcuhzxGWsIOhzB6jlIbt
foqhjJoYTxT1WtROoFgsJ4THFz3LHt0rOkgwfKE0gBoqk+QuTJkL4MvakWBjFaxPjunyJUkVJtyZ
tmpwV+VakLuWj/UnkM68z/DIUqCycjL6BGqHSch4pQtrSxzFcg6JSf59dB4IfJ4drdqGhFsLZ/Ar
3d2R43iLtBZ+Z7ZVW3sLaZiRoR0gBZ+Kmsq/aLp0Gpjtw7Ru3Xo3TvTqCa05AZDYdVl/kQ3lQYvr
ZwXGmiwY/eRsrFyIIseCEvScL6WCLdYUpNgsNC+M2lirYf/ELn2h9f1JGGTDJ/PgKiYsI33bxM2h
wtzXm4dmxpAutk0m36QsdsiufpbRce40fMHTdVY0u9hhJA8ml2eAkWyb2VfUX/uZ7NZprJ3hsu+b
xW/Js5dlyDCNuWvraaWHA58DcWDP8wva1vp84AbZbEuohHpKHEchANu5a72F/U/aZJbmRUfGpRbG
g5FhrCkynE1nODM0t+VuYE23kQh3sumDNHsVjPq1/pFx0FXVz4fasBrc4oCd5yAF3Mi30ibN0lMo
mXYqhzPFqO4XGoBmylWrm77Iu3NYlxu9ji6tXNtqs/qSSWM9ZzblmYAG1XNLZnmAkmd51MaFkFNJ
2yA6MSuuFKq5sjgWB73XAbhO4pNwY3pttpgvDSOISm/NBkUDb32ZFXW+oUpyuJr1/r3sOdUymvpU
jcEg+aMH0nOPQ5Qz6vdS5FT1ltnPvofyB4b7Stc4vBLPPEChIsIMHzZtc2C4pXUCcqBxCS8P9Uyq
mLKNrUmDpK9Ezilx2rXXZjunre5thNoedgyQjIKmYQ7CcLsymV0Ju946xuKxN2lKDbSpJVWJA/I+
sRrqEv6EzXQJ7/77ZnrX0DuSffx6rzSW133tpfQvkgxy2BX/IkD9GC3p/2FFYSQMlfonZrylQQ+A
8fp9i13+tq+NdOHCosJySWVWtTgLf2sj1RdD9t83UuZXyMHG96gLU/CfQa6CbK8UczfsTO5DY1sf
RT/czeFrNMutw0i+BTEdU1cxd7uwe7A7KB9d42BkYE0EPqIl59IqTjnKWgJt0jKZxtTDatAtNt0R
R115Nef9sY9U8yVCTG23BuUUZSC7rLwGQxe/xlrEfaQ5uTJ8nVwSiu1EESTZ9bekhzKtKaA77GYo
V6rNA8gsv9+2BkdRdahE4MBtKYZ7Wt6CzGZ2kmjHpr9dCgq7VPVRllm4S5/hCOmddq+0tMRWFh4j
vOk3LSmOSQ9RfeVqojlQgoTL3Oq6Hmi3q7kyAAbNMzZCXENaPRwVe4m9eEELMm7ZQBRF2wpuglN2
9gzInFG8kRpwKR2Pjv5AC/GVA2h+qMat41ZMOuoHpe7ovtCZx0z50s/h1xwIevaAZJz2eub4Op+o
XmG0jF4UUG/DSfaG37npep5kAJcG2kDx6vL5zlx5lprF1jWJeQJEoYXcpJZjqEcu9vwiU+8ATXxP
BcdDm3DnisbWC2Zh3taZ+dSl8VNdTy+xEbermKVoNWmGd8xUw0KRKrVtW+f+4OXvUtVJjFrJrVma
+VrTKOaDVL0fYmvXavRn9GW28TSuBQ38zY7tsUKZMMr5Q+LOJECXXSozhS2VSGgwj9r2QCL+RrBx
IAlP+UPawQvP2xP9uZr8aHR2mEbbmXF6Tut6U+PQHmJWejfZWKOxTit9TZ+jP2gnQ+npACuoK5tW
kSzgSThbzNIbSn85wrgvMsr5nmW7bpJHr3nXgJ1ZfI2IVK86W5LX9rYJiU9LEHBUb5PoA2g7vN4h
kCAiZkfeyiX9pPkI+Wgc8nL08FjF8YO7LJVtGxjetHWlepglorjmBFU0XtttDV23ISk1rjSGCIoZ
PSlqFaj0tAnTDiz6Ae1aHBuC7JTIrGQf3SjDjbMMISnSbDvNN0vOQ4rut8SWWmpLtNkhYKASPZ9P
lZP46lKrNuVHAQkptVc4edcVFT0LqDG35A4f4XayOpbw0v5gWLjpZnHTmumefmealRbCrdj38Vvr
TKsudB5c+1tt6odq5N8+RAxyRw6l2hEvGEQ47Pa9t4+8uxZQ0xjeKKO77yeFamsbXjOlY7MTpITf
jLDYtlq562f4GNabMYr1AKvQEbeDBnKuY6fkKOFCTCoS6iBMfQ3d+DnJb+zQW6caT7oqgnRUn03r
3RzQFD4BJKxhJ7L5U0VUPbgglGeSV1PKEpUGGQnZwmwfB+ABM4fCXLJxLZuyCii3K2DwRkA+Gh4x
DtXqQ1SKTSKEbzQv2vIN8Mb1aM8gMsZjktiBbhoPUQ0as282yVjcV0X5tDykbpdtVKxpf8IWaGGo
+vct8DHO0v+nmZ7z8N83QNMBUWPhWwDA+t2P++Wt0Jcb4w/XxSLHfl0mEVaZOiK40j+2OLv+5uL9
HlpiIELACCH0N/dAZNyf90ByUa6J4KpymaTc5afLpApMVG2Fre3yKr6aRIy5IYIw7gAE66LQJIvp
vORQjcNEPzoUgWwo8KJpR7nPdOvT657c9C1cUMmhRpv7nF6XmXpCDtsbsJVrDpyGV7+yIrK8KeXB
6iHomzCutah8lHQarHQ1esjZzVa56DgnQ30uI9rCYroB8lm5nbkoyAhHBy6zK0uYrAlYQKAaDtj3
aX1vLBKeMaVp6ykJwRMOOSdP6dHHO9TUqLQWPo3Gvgk1kvWVAS3KRqMywGQbRndqqgE4lXMse4Yd
UVtEe/Jd1wAp3FWks5Pf6d+VmbTurNqf6Z/vc+u9d8ke9DklKNxVUsO7bqV7PQzM9/QmOuS1hs8z
kw+9pn40JtqgoCkJxxu7sbS9fRo2zZVwY8nbLxR9JtjljByZs3I3JaX5xOXB3ZYpQGWuyOjSUqX1
mf7YzbzUMnW20y/tUzrjYvMU1jAbRyDPu9mOkPr07rOUIDjS7qw1dDUWYmYNCe/N2HoYFh+nSKlx
IVtLP0V5x0Dq7PZOvsEvA00XuQqTJlVkHhxt0ub7fpjwpdndq2H18RFnMv3GGP8DnaR5AA+0R1+L
PwX8WJ8mu29uW6q30lS3WjsN217YTFxVG7NqFD8VKsqWio+PSH6yG4rstpgH91WHZ7Q3ZOH195ld
8PuRw9aLOIgkE6z10QL1Pi50eiOr3123wtps98phwC1yXaXmR21CxR2M6jVuk2cZZSqdbTkYnzml
EJpo0lXdwgS2qMGsw/TTi9XPEpzIqu+z+6Ks0xXZ553Z2W+FGFDwrYYVnYlC45yki2u888qrtlLe
iTXdzDa6oNWyGYWi2AwGo8Zx0jGUqMmFUThXhUcGuNS1faKnLOL16Y9YOVmy/ufK+VaO/48Mx6u+
rg4AIh3ENgBjEEUWO8ePqwPDJf4jVKAfMMqvlXNxxGIlwaz2y0hK+w+xeya2ZCbAmiwZ+t8ZSem/
rpyEmwystaZOKonLyj9lOPAptjlq1rAriR2FeKNdj7rxjieMg2wX+13RbXrRnYARX6ZOeW5Ee2V6
7XVbP7belandeAJsFviyedDXhV7uVFq01fRSM8iBMrCYIpc5DnQPfReb8giV65rEXJDnPRwMuWtG
9yIcr9Mx25vdt2FwN715G3O8kZOxFs50cBxxQYslDSowUdU3N9cgrl8xRts6Mru39ScgqwcPwGKq
F5fMsdHoKOsGAsEJLMxiX0kqZAH6DnXlwgoZsuXNetkoCvqnepRsaq4/jeEph/Aau9OZJT7SjnOU
XpmOWMc0UGQK3nYgIxJ/VmWRBM+0b1rIIRlGPEGMy3p+nmt9A1Caxy3R0JWio12mR0t5yjhlqYqE
3zjuI50Mq/ZQUdcwtdXGqQkeheS0+oPFh9ek9ppD/ktKf3hVlycBDrqjZ77ioqUux6fqcR4Be05P
nnTXHq7Uwfwwm+Y6p+S3Tzn+qc91A41Ip3o36Jxhw5hr6+XaJbzbT4UbcJf0IAmSYk+N0I1butfl
YO7yzt1URkKTOUt17NxbmPJmdBeV4kulFB+9HW1j+8kBPjdUH2Hc+Z7xbs43c1T7BuTCyik3HtPG
OtFXsqzWbnEbld0pid4qUV9iztixLNaY7ce0BvoBrJxqIZ3JGg1ZOhCPyKsDWckjjW2bWdMDlfyX
Aawhij5r9cppLQLr+dXogaKjgVw22NyId9iwzg3sRYzc2XGxH2RJeBD6uHbsT9S9xxY1p2zsY9Sd
c9bgsojpeGxvMuulZ2LF75IkRrrScg7L2p0OuV9No71mNFuBMGZF/ZHytMtQyHU4PcFfWBUAWKNG
Hgw3fLMHY1dZxYb/nRvwuOpmYOVFiqJrXKeRXLutyXCTYSuVpdse9l5UES2aISpP1C5WlNwn1gGL
h5Z+WMZt7nrrUhmCqFMuBb4GWkP0OKMWosR/45FnifepByGZq0JSu/skZZKVb4SaH8HN4O8zEajk
loUHT6mN/aPcRgkXOxs/I5plS1XoXHTMS/VHrFfvdZ099UBLE6U7zhz8C6Xa6OGM59PZZXGzmtN4
3YqbLKYVDgSyXzrW51BxOOr1jRYyX01Iv8Q6HSa2xwSOXz08PycCM5DzIUUdPkCTSqWcug1CrzYu
LZxJTnpjhfVLNKVn8DXWMyRActhhgY8pLkiOOAPZP8dm2g35elX0Itsqyoyfo42Zxq2SziJVBYZh
lcYgofVYKPcYu2fcWUX/1tKPRZy3tvdunxvbMUT9Uos5XzJPkPWzsGivm94NCfOCo7jInXiX5jrm
MW0UeCFnl8Rjqeudvm7i3HowHIirpTfC4+iAI+nrgcb33R+wD5KO/V/74Ab04a/TqO8v+toGaVdU
LezaC+WKYMYChfm6QFjkOEjGajbXgb9821/bILh2iHnMozDx/zKNUokH6i51jP/1dP/ONuj+rKEx
jKKAhj2Qi4yNffynXdDOHB7iSST7zq2LQzN0sFk0tV9LaMiE72rAcH3FwNgYQjPoOF8h2Iy9fUsP
8nU0pqMJPCrRKTHSUJgmu30dZgQES0+xU1VINEXiZdZaK1vcGl2N9DSBWt6WKtOoyXLui8k6z/ip
c6fikGYXEdoQXQ9bY3QKX3HMG6BWrL0pB10my8MuMXElNNQuM0F70r2CyW2Y15tEB2Ju9/ZSG9cz
9TAn24+UsiStYZr3fRTd8Di6vqEN4yr37OjGdTsTZHBDEm+lW5V1UVchQ6LCC3dg1/tvSoS0lZcW
G5DizJf1WBwVTUt9dWKT6HGB4F9Qb7J2tLfVklg2GDasilG+kLU90B4hgBUsgpiSPEWax1M4o4HI
LopPdThiGgXwztygSFkCbZWqiXTu7FVqclGp5tTeovzTc2nF+KdBk0TZ4xSq8xmLujxFcVrU13/C
o6lz1/33I6ovXjrxkv9yRoUy8uOMqnKkVJG3TZBNf7WnfD2c2n+g0xHBcsisf69F+HG7R8YmqkWU
gf6UpUJR/6Fwf+9cQTFwjO+j59/kon8fBf9T4QbP63Lo5QkFaGf+lL/KllGyFavMtSgbC3IKuvfC
VscHFuruYwpHbd/TnMo3z0L1VATXWiVp4dw48tHpZ/2BW2D37OB3jdCWSBH1qMjm3DWd39X5RW8M
zu1YluxGThjuqYmpt21XQL9U+L9RgTHx6e267dRTXC++S2UpTtCvZSY+IurCGsavaIyUOcrvcOqo
pRpZq6oAK5hCidk8YZpxjo6pXGciQtrO9ZUTpeGmhPnUmUtIdPY4CmjvmuAkZ9sScwWF18ox8eT4
adB7fmGnHCVrI55WbQ1kxZ2yi6wbQrY+DYY4ZafrErQkc1cTrXxhwxWhM/vppKmQ/ah7n5hhrOBm
Aq6sbBuZIo7WOkRdfwrpesm9xXHWNee5naE5OSGATxYHUW2bnnMWC+c+G/qPIhb3/UzFszFRAd8N
wz6fk9s0LTbTZF000fQwC+/OnfWKmTWclKpUKFxtGNCKeYCq4pSWb/X2wPiYbkwG9ulMk0RTC7TU
gfTfSlYKCA74IMLDt+J0hlinobiXLr/5ITshvverDD9YoTvHWiiPsireOzXZq5EsV1Y9H4TCWptK
irymjIIGnNxnXNr38+gFplQvEilOUlPwO2N162uqqqAaPI86UzfW2FqWD2GLCWGq7bO5FENZEiQ+
5PeVooYPCddmbhQDNs6iB+viMU7kqmGEL6OZ3qh93G+SZcRqm026tbig+GoMwRwywqVrp5+xbu4y
TyHcYpqHluCKj0uMrvWaPDRZE79wrFPdNaR4FKbdLu54YeLMll5zTijv4Bspb13dwb+bOFfYrZP9
kBoVcUDMs/U8Yt2hUguKaX8eycislXl8VMMMS93IjSrFsWSgi4RZPvo4PEA4S/MN/8UNEZRyVbnq
ReMl1osYvYeE2j267ef4wHEPgGvWprBtqIQ3+lHdsIsewHWZ927T1pBi45B5QnKOcxrrc660K5dW
Dr7Q5kGf43EL6OQtbHOk4VJs0w4L8Zx7741VTfviv79okV3MTSqOf8JSbrKE/vtSHny8vXR98+tS
vrzs65xF0o2aGoz56KoQFJaQ2ddSjiEIdI8B05yiC0JyrKJf5yztPxymTFZ6lmsiJAuo9GtYqUJU
oY6SZIlHhZb7WxVZQPx+GlWSpgO1YBgaJW+80Z+OWUmVKpHJ7XSX6LFX70qv1+1Touaxcko9dcCC
beqz5dvSJGUWqdFF62UDtLjFludO+HMMVgxdDvbbYJDn85XQ1jXan0Tjo4pxqJm7Nb6T4b7kRBbR
kLvqdcoeFXeH3oADgkr3sKgvljYCfagvVCV7sMhssb5rNO7MJxxqggmWClCJ+Qgu/DByKJkOm0dV
iNeQcu5VmaVhkNrDPSToY10xOcJg7w3ExeeJXEZpy3sw/+dhxs/Rd7eh1V8uNDbq3u8R/W7SuDy3
qoU7BqCyPSiYeGzrSpqRu1Xw7R7SenwtqyHPLuLOKxiuWHqplus/4elw/udBZ/dRNNOvz8byoq9n
Y2GocQWBVuWomvZzQNQy8bWxfH3n/f9jiGGjwZlY6ZZ+d6S8H88GSS3wXvzBMnXgqfut8ifEu1+e
DhKi8MGhm0BL8b4zLf8GCArnoqnH1LR32pLK4CrbiG/0W0K2Vy/CROwtClJayz2YKfUXLsgquBCn
SXKddYCuFTVY4NJEbuJC8jGG4bV0oZ6m1psrTiEFG6aMiYRrGnbrRPfdpYWDIYWPCXurUoZB65Av
J2VH+jkwwv7SIJDTxjh9tHHpVIZEuDR9iOG61NVjGD6rI+ZYZ5MJBqJCfzG9S9NuNqKiDIWiuTht
91Nt+gyHcbnaBLKeE0CFNm0j+J/9cKkfKaLmPiHiQ70dI2p91zEqRy+/xvmNbtNhaG3ws9NBrXGD
aM6ag9Uoa3cT5bEMDt0u6OLXUnMQNJZqFKsIKUkZI4Lq3OK7cnycs4KdzCmOYqlW6XIoQ2GfFEhG
EX9R+UIENTBm9WiLEcoxPKWZhWNhdeghUlB+p4VyXwBVXomsB4NS36iCqHmsXKgN8lXX7fLQ2zE8
vy3kgxxfC3XaWW28UZwqGOnp69gSNbM6YvgHihzibT5NGm2nMfWUtXUyvYtKPGeUOcP98BHcOYSk
e1aXlU5HVFVWW8lYk9HRybbRXzRK+1KnP7hTc9OULe263bItH93F41TepxmZGMfumXrQ91BVDxSS
A7+rca4pNLm68ps6EDtgiu9S0Ffq8eugKWcTqMgo063tyCOFwFuZJRtDPNfiPi6Ly6K2bxz3STTJ
g9NcjtwyFQUzw6C+Mcw4CoI9UyPMIHFmsEoukwfvVGSa9C36eofWxIQ8X5jDN8MDd2K+F1N8wHCx
bmGmYlOHQ2rtTOHtUo1bZC9OiGRInSqfhIdZwtxXHrbEUBCUH29LGtK9iBlZpmI3tDc9xxcW+wjX
mDxGCsqw4hK3z+sdVTu3rVJv4jpZg3o7mrK55yr9XMEFhiwdxNK+zCGYjkK9S0E4+LAOAimjq3ka
PxszvwNsvy+BHRK8kifbKmQQVW7MAbodNs2Cih3tu9o71K362drVzqFCLEXPddP4LW5Qjzl07TuZ
0PK9xHbFkOwrYdN/Q+QiC5HPOEHuTUVlo5t2xhIABiBRvyYuVnPauCnogYlMmrDgkagwVsQ2E8C5
zF48jaaNudHJh9VYWAWXiKiS1HanUUJbSAl2SFXGfda7Z7Wr5uMYijPRFkTnqgd9nV6WE8tDZLpP
Rt7SfUwuWNTlFrADkHwwdpY6FJ/l8nOzCelC4BShN72u8BnU6o3ThP0dgMLnvPFQQymlA4Tv9gKl
MA/zj55Xb+wwxUvIMOF+KsuEncvit6fgk+1HrgzROY4blNH4OkmOuOXsFLjrpCGjP6hQLELwpwZF
PHn0RrB7PSIwj0TbYZX5jfIZhfVBZEuP5SM8h62jRwiywkcSX1nNuc+evOGYOHXQ0hOZFkDMkQE9
yy/yfGdXz9H0WQ2Ug1j97R+xj3Iq+/dT5uHljUzCr3443eFlP3ZSg2iybmnmch1HBfhxyqRhjfCV
htoHZ+H7n3wdMk12SzZZ9W+F6F+HTHbmn8LLvzXT+kXNIyS9vDdYf+S9eDf/nGkViPChbWBjjqxh
pgLNCs9JkWyWzhpjooTYbVjTrfd0IjqJk5IR02ehD8+hatyH9Rz0yNyF7s3bUHFoClQwYN/wrCu3
lV3GQddal/F8lxuYnYoCwBSGuUQPb410K5ubHA+tWqQYv+u1F1XqgWpxj4dUDpfw8Va97K8U0z4A
FNhGeIMmgwhXUu1qep2t+hqNIPBaVq4y5wCgwjfo9rWCLi4dxh/xfK1RZOZF6g544Lrq1bt51B7H
cKCNOglayACW9yZ4OIoh3TblfB1qWLeoO/dISYFhw6aTqMbOqLAKT2WFg93sspXTevOGR4pVpQ+B
TaPPJ1Y3+m0EmVNzb7opvC7DnH3VxGrXNhdDWwKv7naZfJ8yC9XPctoN7XB4vMRKhnX90g4W3FHS
y9E6FZLotk1WtMDY2jmGc3bcyWTyNb0XVVb53E5nuGXec+TwD41wjutdeAnxDwRBv05tOjtc5oF6
rBHrJa0mm/m+9xL9HX9g4nEgUSv7SM2uDm7Qkc5WIDVgtF4NTIwye9pwnA+qNANnD9gA+1HbF5cg
03Zl795Y5t3Qxk8hgVlVgZfv4QChXDce+00uZIp44XzzhDxMjt0upwzfyPsb9BW/bGi4LvsM73am
KitBONouwY8a7uWYGXuvSu7NbthADt8kwGRsQ2xF4l4jAJz6qb1WSMRwpQ4a+2XU8VuabNPxG7sx
vKDSZ8KaESm2pO2nGbLHbNwmbQgdO99URfuSCn2lZ7Q7xSMlnnT6uhcoeMikcaDi6KOG+kDf76rr
7vLc80dOXU6b+F6WgMwhqjvFNOuh3jZjkEcjdjP9AHEN7rPBRxOtEsxuHSZ4r4FpYaMhGfbWyJQ1
XLVTJMlJKN6OyNLKxbiXRbaPJXsH4MInXb5y8PrF+BhJf28jWGxcRrfICScvoQk5sjcpYfh0ieMy
z6UPJSgZl0ZobHbrkD4jCiBhe1CFV+M1I8i4afLIT/onTgh8EPsWkacUT6HGt0RmHOUMYAH5tlzs
EKqyoYV8T15p1zLfcwmFewrIkCE+8DRDEecvKm+yroNGSy0ftcSgwi+qugM4gpleUlQ4Pc5D6lu8
RYvmLavRVpb5XkKotOgFV9VAKa4nlYMN2x8nkzWbHyPSJGjCB0wh+EVtPwk5iPTsQDaieUR8sX0N
3W/LztYJh9HWi+OdFIi3Dj5+KPIj7cLT9G0GbmYRaVtaPSznSlM+M4Gt8NmB2oHQ52fo5NI6KxqA
uKGlS73bmDXzcGL1NUCClGUoJwU26yd7NO65qx5rJ+SUSZJEz/aytk+NZ65ZWXzNknxL82CK+enq
bPAVQtlTJ6IemodP/w/YHI3FXf3vm+Ntn3cfvyow31/1Y2/0GEd+r0DAC4v0/TcBBoEdnUX/y/bN
tvS1N6Klc261VZXWT2Bjf79k4vdAMwFnxjUTCQawx2/sjSg9v1wyEXpsg2vmkguDJf7PvTEmaljP
mabtIk1lu6BsiPsQDB2HoSwsxi3hImNteXG/q3IygiY1Lbsx7qkzH8pjkar5oSFTRQUnHS0f3iwB
IrhnBkNM6rMCLbAjZJmHQHacIOpxdppFdRGXFc3kdv7ANXIPVOYkAfj7tZdcW2ru4UjI+q2Hsw7w
TDifKN/j/mfvLLlgfpz8mDnDdepykWg8+ovpUsQA8J7R+EnxXXmNkw6LVQtZPJWXcHWekYrHleWi
8TPQg8IQTWReGCzsOD6fhsitV6YaX1VJc6RQZleF+Z3NPs3jBieRrnSzU6+5FByLQm6LMaHoRL2m
UJVmFFxdfB6S8xP/HCduCJxO7Q2wxfwzRXfwB2Pg5Fo483nwJmvjcXwOeq8BiFKLnq4q4GJBYkxQ
QUwj++ydCncgZLDVKNXFsEBfK7mlaWOOc4fPtgMVd9Bl1rNc5SnCv+y6iyShOT0ZCJZJbxvnEURK
j6iqwP9qe+teyeEbDvYOx+a4boismFHnK7PNUTuhzUov6qOruPlJH8Et1cNIDXF5QxPyNxmFbeDK
fCthzTOYoFIv1B+NdMFgdFALYC39AasDZqj/tTpsXqaPrvv4VYRaXva1PCDQ/luUhIClTr7SAznw
s0CLXRY+Nbwd3QC7w5DuHyKUBfIAqgDxz6WF+HfWB8YYP68PFkoW2RTWGlw3MHH/uT5IBa9jWoXO
rnEvTA2XRqadZpqUjOTe4aYOTZPqIJD2rrUqwpwkHzdL0DiC+1VR+648ZVa86kW0GiLQ7P9H3pn0
xm2F2/avXLw5DZKH7eBOikVWK6nU25oQ6sy+bw7JX/8WExixk9wAGWcSBHFKKkvFc75m77WR7c/S
ugrzay61hXjt8FCWydFq60fNuCuSats64UZLINQzZxmjDlRMMNbPNniANmd8S53TdHcWwAM39jWr
9isChBv73l2eycBjkAAP3kWI1JFMGUr8AO113JaXWTCvciN/Me4nE76/CpeUOr3qRTAh/7R6jbkW
8nPVXWvTTQ8bVLfJoUK401PBK/ZbFWVP6Th7pvFmkZQS98veKordXABrYG838NyirvRaGW4U5D1h
igypvdFMsGyJ5GlWMMAIX1swRTwuAN7IJt+PsEWrefBwpjvIuHqkRxbkWxe4z4QGRTMfp6i9c8fm
oujtroEkstjJFtbtJsZ5b+qPOciFcO72sa7Acgk3DgWZSlhXx28jLD4G89ZqYMgK1Z9zuAv5eDda
H3JRL3WkXdl559W2vTFL4nxZ+FXCvIrkdNGL9hAlZAmMutdjAFe6E6zGjdGAsh1z8BQtRYayi0pm
hMp3m549q1zPHDcAjbd9U55q81FzrkvMqDYAsYTUliQ2kEGIPW5exIJGvlE1jHLuaF1Kx5y8uJTP
ZkW1XygpMKc6Pwnebqekvo68dtKuDTe5Md1bNZfe0rpQ/hUvyRmk1V5l3ZtYVgtlOET86Ertzoqf
bAJ5LWLos696Px8NcZmTzIOOsHXh0tYsD1T6AUAsv3GjQjJiCNrbDFYcZA19AbiZZEST5H7vq+Gs
hx1jMBC+JrJrj5EHKB7LlBfDQd7dDDduKCm+cghJWsLgiiPdSjKYG5pziUvAw8QTFCygpzA1CYeY
wCHN89cGNMA8aNeK0B8t5Is13r5ecrvGTEfEh9XCgFPeLLHro+zY6+R4GVG3D8dmy3QWtgTsTns+
2dOLkug39hRdTD05M5hFUF0cy5pYM/KHcfnag29qN6ZVBa1JxeoqqBfdGzee2dB+J1lumzU3MZjN
YlS8op7vJa8b1s97a3ojGQy6njM5Ji6NL9Yv+jepuqc2V3Y9erBNhPcFcYbgWiWc3LwiDnLvhMZ+
crpdMh7rHsc2/5vApqJA/nC6T9iWACIY5cXZbTZLTxkbL6w1TyViTAdaYjtkJMuTXj7X0+ihr6fH
bRk6P6DI2hOlA2MZFT1qOr5i9Cz1klRlk0dO3RYrkyjicIH2QVt/SOdqqyA8jXB9dMqxzZIboqiB
daJlnIuttICIxAUwojdgIWejtvzcdDesKJnXiaCbrUPeDxTNBjO5amcQEVS8ChqqAhtvJG4Fih2V
NPYIaZzTs+8hBr3DBKUosDqIMkofOErvapghatRczzDEm+9ZmTxU0dvcPgNqCCTP+zy9NWz7Q3mD
PieYVLLSureUSZk1pls1zEASMSltzh2brDphqBqtzpf3JFWu9AjNKe17aMKghSrrLtupJ9GPL1e7
n7E8T+pDvyB8ZzZoR5FfM6LPvmnJu5JUT2p8gnrdNDp8qecGnt/C/KMa3hXrjV3voU6SgwuSRPle
8jgszlU/EexO92QrX4fhyIRzfVY8JtCBNF/04VFj+KrhWFjq7iDVbyJLvKitd1jl+W3fV7o4Fqv9
fXxSknDLgJ7TECuuqVtMtdtkX8YJkoeUszCZ7Xn/H6grWIf+U11xST7b97+WFb+96kdZATCfIEnb
wWXzO+7hj7YDAr9GkM/6D4e1788GHe2LiYMF7iYrp9WIytv4MZLTvugUGyo0JfR3/7asoI75c1mx
Fja8QUNbNXu0Mb+WFbmslWpcnHrf2fVdyFHhKjeJdVvGnzmKt1FI9GfM/hv3qs10Ms6SLYq2AEHm
RrEM8s36XaRVuyl5K11lY2psBsC7DQAvc0SmdXpWUJ8L9xhRB8j6ObVaP4wRrs9vyfiq1/HOHU8m
bnxpP5Syq2G3n+PusRie4jH3hZx2epfBcAtPtt0fjfp7pq6c96cSoEI37ytIYQaUprYmXIeVmd5m
gT7lG60rfLl8zezrJLyvUNGC9+IPgBq2Asl26Rfl/Cj0i1BfwwE9yPBAsvahtRhBEno/JBJOHIIO
iuuRiyJE18EQhB0NK+6XZcAMSSUzacZLN39vVljUyHhmvkSWTlsxeZb2TS0HL7fuhAZcXrltsxcs
Sh74nC17dnqiB2kyoCCnU0VMb0Wk+ejhpQfJs7ALcFEZdZhDm6gM3E5s+wnZTigPHAlbh593FZo3
0hRXnRy47/Jjr9gnoKbbkR++NmDsG78lkg6mfg+F3GGLv5oQr0cYFVX5uehsAxG/kDYwO92xVqCY
wkVibrG0FZ7Yq9Yagy4sAAcWnq6+Ji1KRfm+WB/IY/gPRDPNrzmHuzW/NPwunLre9Zl+KFr4SYxb
EqEFxECeKAwN4XgxGJB4ZcqrXpUw79JSyE5nizDNZMDGvAAMiggxiL6F2Vc7YeBkY4pUvdw9GmlN
35MEE/pu3XkoFFTajG5anXjjhAgqpyKWj46xvq/54hPVQIWcaoj53fYuAFWb7WwdVCqf0xQq1HBK
CcIi3dDvYyTL+qMD79/gU0iAi0VOUYsCy5mB6Q/dNrIGlN4gbcdq32iv8841PiHbeqp5a0fDZiJF
KQSvxdjYCMImCsT0VLXFziSHZYknDBat16WZr6UW1FoCRwsslP0q8GKuO8l9xL5khtGvdmud+Fwb
UbDwdifV3C4juDwLepCDkdUGzqOivLa/MQnNs3sSCTyYDBhi0WXn/Pl9Ex/ZIQ3NU8N1ihMMfAJ7
rkgEJT7LXryl+UupWsGovhkT2ipoFR1oxrnStybTYSNKNuF0Mxujl0k07cn7XMUbgBXmAt9PeU3N
q6WrtrjiNpIZYi0eVcQU0wodiQqiMbhJiEFd9NIjSZ7KkrecuVtZZoFhmwzBD0n+RFCArzLUnJYn
ycd1RGtvRB/L8hyrcg8UnWeFoFAmjuFanI4PPYJ1dqhCAuRWnmwUIcnHkp7ViWLc5PaEj6vDT85d
Jh3xNxS0bLzg6fYP2Ow3osk8enSgmU8WE8MSRJrzFtkKpMFl65CjsbT3S9zvBSXpBKoDHcudEBeE
/wSLXUn1awXHoaiZ9hkZxtfJM0g81XFrpa3mQf7aVoR1mSUCllU9TAuGFvEja/ttbBsHO8a1DxyM
vSYHCBt8fPTNEh1GLWePEe4V6yVN83Olr3mp0U7JAamLT4nhPSLTJyMLqy7Z2TtnZv4p97DkE8T3
26Vw1TIW5Abm+rB57yfptVAruvk163E8gOGYDYTQ7I/10TgaIFcX8wZKjh+7ZLsNHSbfbp+oLmEV
JpZrZVrCjRzbZ0dnvNnlzHZw91OsJGXozeV8Rkzx3g/ze5FS3GkmIJ1k6d40siNPUZsM31f0/xZp
A2buaLrH3elsO81WmOKyWbfrWQQ6sgGvKSgC21ZSpZjNVovU4V4f3BFNp6tsyQ4I+qrCBwC3zre0
ggy1Ii144CKVyStvzGZv0NEBinIbOyHeuzhyPJArtd8KuTUHbNB5SP7ySFPutSvZHkqI14aNoJOC
eA+moERmjYcQx0S4VRag+C1sTClulmbx81w59Q4b1cy6nukWpDJ6mLGCMjWwzBgBsYGHpIAFbqRB
MRReVz/M+U2Rc367lu8wnZ8QJ0Wt3/c5QnFV7mCb+iQvOYD6dfFdRVGawvCfb2II/ortsrS+taAI
tuzRzfElYj+bWFdMkrbIMnje4N4hkhowe43fFxSqpB7jVm18W9EOcP34Rd269rLrSFJzSCFvwpKx
9Xhk5u2nMxptc7rITNnaXYKe8DFJ5Ikd+kYtxJ3iwhwKrS1SQj9Lx10/vHC6HE1eJQw+eBVqJ74/
Gb2AeKG15cmwcabKVyozqLC1JoXm120RYPXcaE1Jtx7xe8l3qzSyGMWByryd2ZdBDWMbxFRKeE52
3y3cXbTGuMK2TEi2RvswkNyq9tVe62MadVClWFHR9pB1ckCTtlctcq/7d5cGN6HIUPPFq8vpkFrM
whT9UroGY3xChyP64xTJAIXvFD+SgeDFjrKPh2ZTsecZSSBByBoYVX4ZQFhZ2eI7SJMVEV2Hg7YH
SLtR9foqNJcNd/pVhZ8lVB+rqDtYFMql7hU8XJwVV3P5tAAkbZqEn3BOdcEgVYe4y24gHCo/m1f5
zwNZ1oB490b9PCG3UUP34kC3EYnYSJOvBQnHtST4W7lxEMso4V3Sh1uD9z40/4mV9yo0/L+n+vvX
PP/r0G59zY/qenVqmlhU1n0yIImV1v2HqlIFHYqDE6ftOphj1PdjqI97RcOb4urU3iqDOUbxP6pr
sgpI+gQCinbeYN72r0ycaNf+VF3DcltLa+yiVPG8yT8J5JcO7LsoMtRIEZX0sIST6el9ivbQnvvB
PCizQSosn1SMFXK5UQoHXGDfZ36SzuGW7M3eB3MUgQB17qBitPyL9cpiqKW6sN/sRVZ+pVFLWhGc
BrOQd8IBGT9bo+qFytxBnOmiA9Yy96V2Q4BLuaHeYxQpWR2m2OyyOtoZa3bugolmIx3Qi0g5EW/Y
rdCzLYwt7mup6McUATv0mag/SqUj450YEy+pWYyV9Pxpy90/YN/+sBvZbkRMRkok5+9GVlrbyXQx
B7ag9cMMmIbQ0nxTJlySiaLcRkv+PvV4XHDyFVu9NGFp9t2rYzRHN3bv8Zx12BkVbDqYsYu8e3Fm
WVwvbSiQX/I0zqG0tuVYX5vm/N6MDl8/TZyTQX0JtO4zVNmWq+bgt2zkK0zcGKtr2ofhtSzBdqZu
tO/V8QaxfMVOHJErhLn2kEYN697WNKl1SLFqYEltS707DZXFzIGYWB9O//swKHdK1eKOVEgxH7Xt
BJV4Jy2gA0naPuoaVLqkpTGQFSuZxtU41N0RT39uym21gtHSyTpXyiS25SA1fZO3yjh9jQUX3X+g
8yYh/J9OBrbg2V8b799e9ONooIXmwYMyYpDsof5C64caxWEBPVglN4jNH9/qx9GwKkfRVSOhgbbI
mvCno4FUvFUajVvOMZGDmuLfzPO5wv50NKzfhi+iC53Wf/1evzbeoYlAQe8og3O45Jthch7YgGkM
6t1TodrfeHoZlCfkq9bPmdFdcAlseiIptcxBW9WTCWbhOcBDsnPi4TwDa+pKhVTbRBxijjgs2Q43
vo4NpYXi54j2VDfZYG1CzLLMxlr7s7cbZnauxdae6qRUaREgEQrPSLmDwRA+GpwUhNm2nwbsiUBX
nF0bhS/haDVBPcGAmpbpXV2ymp51sITWByb7k8cQxBStyt3iGhfdYD1HrIblIf3zZMUOUcvOaVWA
6u4OaU/H1s3VwUry40B6E+DA/N7KUiKD8+vRyr/WgP3auPxK2/RumfrXKszuUpQoXjfat6XTPCcm
x0ns4uRxok7x+olRm9b370sSny2d7CFLBzKiOfUjs8rxSm3QSnJOq4cFa+Bt7PTxqVbH73o3EGoA
2Q7wuDp8HxZyD0LwuKvG7nWq7ItVawYCoAj3r/qeFckeV8aEOj0mxi56KU14FEIn3t2NWYSaSr+D
S4d1RKtvByU+9Isgy8MSzJQzdHzqgr+nqPv72hAwjceMDrtSzprG4FDraunZ7AM9WxsdT59w7Yb8
Kw7EYmVKQq1oEuvZBJXklblYPwpsI8Zcz2+LPoXc0djqDgOH/sFGi86lCM+azCGOcEjvalr/PSNK
6zBhgdmVmFKwCYflOZKjhPCFkjLts3uCJMRVZRXp1yq3dB9PNokwM+1zrUQSFyGnfUORqh1sY/At
MJejxV87HTBRl6CXkfajM9WcLPSkUb4atcg9ZyqxC6eprg1URYubIs+xdbztQwuyselJJjCSNoHq
gVYIM9JcMyvBykOqb4+6Z6y0R4Rb6dGxCSsW5hIYabgtS/keR9O3jE/KoAz9hp/rzQB7yMM/cA3R
5CWJJhN9kbhuDect1KKtM1g3dTg9/AdOWA6+fzphH+u/Exv+9qIfJ6zxBUqGgLynry5D3Ek/F18m
VCGhGSZ8jdUg/PMJq2I0XhmzUPts0kX/KL70L2tcuoapcfW6rPLAf6Go4BD/lb5H0tRaeekqg1Kb
hPZfz9cFhbeS1zXM2dA4QYK7Evl4ciP76qefyuV3s+P/QNy5ILHtu//9f4xK//qNBJUkph4UJPyd
1jfykzuA+5xlWT8ZexY1DDH4VEN1ac2jmKbmmuSMnKlLXIde49ix4VOxNMDJW8V3swTbi+zMQfcz
SV7pGshCIOZQTwRIEvbWLg+2SwtmGRGY7YFE0nLFi8pt4iDi68uyOLjNrN4MKhyHWfWaOQRV2qFB
uyNHY1ua5TbKlH0hk0OOk29o5Um0l9KKr8MVSIFoYijna0Qpp5b0bh0zQCYyb5xIl7Cjm5khxIrd
lpXtp6UMOKKIdnE5Cb5ntetbLRPYJt1qeviaELiZjrVXTxC+xLVrxdt2cs8zBv/NUDfXRep+ao0J
UCPHQtHfLfBLQ10755VynefCj4zkamnUiyYyokGjK1nMntKs4JH62R1A1IEu4iJLYPA1T60aPQy1
uPSOeDNQn0mbg01V900SBVJZ7vtmZh2KlzJf7HsjLq4pq54LADwl7NGpCX1lLkhyRTFGf3DIYHqI
qsAw6Qa2wVIQI3i52AH4Pl/L6nOhtVu9aV+GpmXFaUP4dM/ELj84ThRgD7wZU9bidvxeNa1vJnW+
bVipjM4nukzmPs7ymBJhmdvTVTqn10PYHUcJPpzMCWwegHOdB9cg8yovvqMOpQsH3TEMjHAkIN0F
N2oyB276IUr3a0+Vn7TlVY22PW5fw1jf13HiWxMZNzpFZxYay8ZmJsPQZrmNK/eQSvu5KfCiT1oB
2lxl2evYHiSl+4FVW2vhZ5gY7dksjaq4ALpEe0BUQGfpRwtOsOca2XVfLtdq042bkv6gSIaL0Ksj
QGcsHNMxY+IvEEFu+zLc1XHLTksPzL66YWhMVf4N41igEXWdQoBYwv5AuXwyZM6EOmUpRohvni9f
bZuRdWcAhJumAdUClC4BNrdiaFoz+Onq+CQBvCxhE4wN4zVkgIaAG9JOoJsKh3QD+TzUyrFHKl+v
0StRVe9lOJzDvts5efigsAy3Iu1lMZX7uAgfO50Bncg+XMGaW09eRDZ+rWX4Emflfpm7AL/abYxK
QLBbMNv6v3BVsLv66VD8S3aWV+VD8Za8/rVVX1/347bQSQEk+pOIaARz3CM/3RYswtC7GJTphO/9
3sX/UY/jcaeHRruOPMdZHeg/WnXxRXCyE3Slw68gBORf3Ra8j78c43x17izEftT9qNR/PcaRnk06
CefLPqaBRXUQV9NTn4zmwXHGvdoxrwxUvZiXPUFv8tXBYP6k9TbJmfOQUA8L83sVPRsC0+wDPBdO
XJ6gNn5khfcY6064y5PsMDrjjp71oHf1zUQanR8pyyXUpzdTam7QGPJR9i2qvPBa6s68HYb5qrS0
2yoyH1IZ9VsnyU4dJqQ0Hx/GiehnbcifxqU5Ur+aGyXXbyUnIdC2Ey0MWaBtfdNPTBOMIRH71Yvi
Z1P6pMjCYjMzELpXsH1COlwUiDSshVnamMw+6BeGZc0hIymDx/ohXqMzJpSEeSgOBkHzxhI+52l5
L0V86JDcamRvGDDBc6PzpzS50hTU4CIh/ji9NcjsGGrtcVhDPIzM2ZsM5DvSPbQxRAyBQf+32I8+
5wekEVvFzEKkx6qyb1IyQvCog38iNaSvBJI6ckTYrnOGCY8NIEOS6qiSmKGQO9IzJ09kdbDbau8W
nxkRp4xb9jGetXyNLenjYqdZDyVpJmmi7WZ4rNEac7KwmLdSVL5Q31NyUIq2YjOQPiW2FbQDq0Ty
Uvr2nX2bRobKwAE5tF/DtAicieT6hNiygcyVAqx9LDgwyGLRyGRxsRiZ6y/PfFNIbOlgwE9ERLXj
8i4pk6P6KkExv5DzUmO6m4FOL+S/zIMC7yb2kPtf4RpEAWP4rOgvKiQnRr1enEaQTCAxycRbnHs1
K/2mUTdJB6xJhEGko8AcpsDSnhcE5bLRffLDCHaev7XOM8HawazoewOYa6g8tBCXavQUtukc5FTd
j0py7MQQ4EE/RRMykOFI/iIqEFZ0oA9VVVLEu5ALLT+JXjLMgHZ7W3fKetmyRFSjc5xM+8ISpKpJ
yAWoR6BDRc1AeK2awk+M93rGYi0v3J0uHWbHeHcF2eDqrGAFcNHLk1YBWh4ZqXDaZGNU1rMRmxqy
ElIxWOgWnYPs1AkDdYDSbyCMXefn9LQsbcmKVt0ig7jEMKsZ2qdUlhVhVfqa4pkwpnXB4Ea7mVew
g3tG9+L3FsOYmXWR0JNyJ0e2j6NDPHfNhUoC0EvqOjU4W7k+xdyu9VUEa0yE0555wmOEDi9FYVck
xpMzirsZ1qKGXs2y0MY5kxVEdfeSaGW6zcxMECkgN3Zt+6rMvrVTdfgPtB/6Crz7v0e/XvzZVtnf
JDL+9rofdwrOJdOmzVAxz6+TnJ/uFDSbJFAjDAUaRCfws7jCQHfBignNpuWspuKfNJuMf22xxlNj
u8dz/O8Yfqv485cWZJVvQCXB6ARfiWZovXJ+6gwKqTgJqkAFyVqoXaCHQpuv5EORDRdZ1phnjf4W
HBaZfnbiU2HuaLWuhrT3Jh0VDymiL1k4yEBItkZEQN86qfkBxiHiNLSecRoxdW0h/zi4uzayplpN
OztyvdwWnzV6drnvUw0mSgnRpzqYeYjnBi71hhp32hjaGG/seQlPCwQf1pZGvJsyjjDY4ot77pGr
BDVTaHwjpRp6hqqqKBfi2NlADgV/4fA9M6WalgN/c3HRFaMvCJFK8nNoKdm3eVDP5iLv3MS6Hsf8
1GlmHQZZtOzzvDoQkrFfSqVrg//Ek8Do7x+ehNe2rf5uD6Lzsj8eBFYMuPpUHAmmoH75oxU3vwgq
J50B3MoH/tOw08GHYDoUAzjlNRtcxR/FlcGzA17C+r1c+1d7EPsvs072LVgbDDTqusMn78+zznQw
7Ermyn5OYMQSqDLsJ3MZgtwUx95qjo4D7KRbUIjMCXOcsDOMj06xHhdSwz0tLUqaA7OmZwwR35lE
CqPE7QVWeLQdW+agrUdx6XjdnLibsRiqR7HIeVO2Y0hv2Yxkn+dgIeo7qxzYLbNQ8NVCM3dTq1zA
8bCQRlwIXgc9SUQ+1+DGtGCLSlD4NE3HpOxIZzcNfxzHYBggWefGjjzhod+aM1ls1whmM8/RQwaC
OSrMRBfVHgRkft/rHe1KDPJoQkjEzrrNHYPuEOc03emcvchoYVFfFGeOhCTQ+i7ET4d62dclVt+o
h3GoGEM5fS3UwkE+EcYZtjIWGenrFIdV/u4WTd3/J/YF9j+2KJgGqdD/zjz7U4civvApYYSDCwga
3m9Dqx/LRMyzaPlZC9BvrFYfXvWjQ1mHVmxzWAuQHk5jwx/9eIgwDzlcUIzAfrfj/qs8CcOh1/nl
OgHOBw7WNcm0sJmkrwSNn6+TVFcXQ+OfLBPJr7RtDUfiML3lIbNrberMkOhUKPpj0q9r50ENOgLU
A11bAaixueZMjMS3FENE2p97U5omYAOqbKyXUJ596cyPim4DsQA/auT7XMj3rk9udIuksqY7MU7f
hWX6lrjlfUbqWTnk98qAbAGsl7cuD1QUKoLAGBVFec8wxkBWVeZLYJqvUYj+2ShOc4ZJQYEC5rwM
RbsrTJeuxPAd8A22jYhCF4/mgni5MAN7/pyosmtLCwjC9ezaQdDT+wTCBKOwdxbwqr7D5JQvO61d
VYcpLIPsgCZ5Y4pHjYy8ZnlU2IpGa3qVYgUyepfZe291AdF+R60293k4EseOzzZGeTU7pE7dKkQd
6cV1j05NZfw/LounGMyx+T+tlEw/FO6iLfb2kCMrIAFVAwhWq36/dIEZq56CwGc6JMw5sl7ZJdS0
yviuLI0PYIfRBaERFvKbOUYRhTDrJhbF1gQPYdnFZXVmWHZ8SREmqZZFf/M8GfV7anwuhbIhoMIr
SGDAra+5xOcStZyhyo7iwotwKjtMCzULVOoNwMINrNodLqg7bFF7FcRTgr9Wq/ndoKc3TPJxVMgf
wDkYhEgMwlqBS9/dRuONqj8DA8TXwLIVEXxl9btGDYM+xmhZiI1KZQL6IFijhho+hk1tMe7CJKk3
nsnkipm8bxXoJerSC1ecqXMLDHSb5tk5R1bJ9M/Xy/uQlGNn1PbAx+EnhIQUnLR0voWP6knyHUR5
O3WsysmUtl14VTg55o8pfQQut4mShSkqzYhyl7rSH2hfMkucNQPRqMgxZztHgcnYpcNxVoeC+U7U
31XkkpHX3k2on5Ze/ySreLPEycFWOWtNm0FcjSUZE+YarTANO2w1NBB0CddDZOziWglytKu9Hp10
MutbyW+7YVcEKWIcU4C51sOIC0d234as86LE9sz0tQijbSohryejp3QicOKPXi7bXkcwORDnotp7
QJBQFqH1SsTzcHOT0NnV/f0iVvtYcoV5dpejTWMKMM39Rm9fetYZCZTj5sVcCl8UWKutE2lG20Ea
OF3cwEnKoHHVXcunQChI7q5kvMCGc70ZPUpu0uNNQR0/K84TDu3t3L6PGTlkxuBV3aU0dISN+zSH
xdzsYG56OqrclEs3arVLFrmHRcfNl5Son14NW2xi5RKT+DZa0pdl6jvNVRZWgSaZ4BYw+cY1zKU/
zAt/JO/VEf9x7F6ATqK1Wt0hLxm6W4E+l7TGrn8s+UDHaIXaErxa9Ii+i6eEgBDkOrO4Zy0PRQdL
cpHswLChTjBPNhqGMW55yIh7zO+aVLtSiN8kp9jL54+lUpD44b1B49jYxXZBTYZgdyunhykkctE4
cslvrLY7t+UpkeRhAlsTkGwS35zQXY5YZIzpox4hR7lUq6zfQvLEtX28kN2pzc3a0FI+40TvU1/L
221ofGuzh7RyTwCANouB1E4UXq3WVyOG7En5aoZIjsYnHIBgS4nhiMLrcbJuVhaWlAxGl247c3hV
+alJOi9DBDf1j1lxrLOHrjsTCkQE6ofCslFmW2Rn+7atnwoYOnXeHaJsHjZaoUMGVsajiu4LKNCd
A/DLLwse/77u5LkvtCcgNVAW3JsR2aqZDB9ae6nWaFmWtffEuKTk2VVgRLPG3Cl8DnQsI3Zi+Bq5
N6H81jHvltd2SjTeecxuS+Ut7Tnfk9ofXRr5Cphfr0ImKDCpO37UMUrKusAlts9JefgTd0AfmuQl
fK2h3ZVNv/qo6COwd8igYkeH58axqXNSCsR2mN97gw9BCbprN80uw3x3L/T6Wszugc6EqEz9VFlY
qWvSAt2quZ2UWSesF00XMEIC/6pVJ6s3DplkkWTdAM50k0/XpHK521aLzePcgoq1mtPckQmA2Sgh
8G/C4eaILt7IXLN2/4X+RKOt/qf+pPj4/JvKan3Vj/ZE+2KodCFoqmwkfb9xP35UVvgjoN0gjxLq
n2e/GmmYeC4prZjHuuvX+1FYqV/YEGKS1ozfdVr/bvS7Csh+LaxWzj7mcPp1aiyEYb8WViouKqL3
cE2FYfKhAn8jGneF/ZRlF1SVpt25uQbmA8oA6CcW3OqoaNelThUPuOGYJowc0Ssa4C7D4hj2UY8y
q0zusibS7gxFchhHkE6fCz1rHxW1yrZYQk55Nl4Ybl9lkQ4U0723Sht32QzMVLRpzZSRO5kruj85
pVMBtCcERaKyvJtW++ViKzhAI2w8dWw8MRCbX40QaQFu9cgLOxPO9sxn31FSnsNcAUUaExKGCokq
zd1bufVpGcAyqwlI5lD1+zZv7yBxIzN3T0uBuUPrw1fG3Whq1fiaLmetg4ZXV5Ev2TSbK1kdeXSV
XiVE9+27uSOsWufBsVaFats0zzk5fSOk8E3dN8WN6Jz2xiqneTtGJAFM4wR6VWnKgAdfDzID0+Ng
U9EZJV6kwmZSrJPo+RGmXAcyK0K/0p3ugZRfc5fmautHI1Iya5Dcx80wflcinOapaK1LswLPWWY6
tfnUVMT+FdbZqtK7sLXRpBFxwCo231cCLcOSP9kF+WROZhCwZRC/6Wbpa5wMN1JnNDL1i5d3LFaT
/MVsWmTC8jgJ99xW5mFqBIpXezyoiLV7s94zh7o2B+cmRtfWLt2B7GQf7fEx6btAZvnFcTjP6vRA
qeyLnhG3dEmjKg7Qo48tZLI2ym6jzNyVOBvIGAsI1UQCLAY8e2CYZ5SBS2P5RvzqItYvlvCQkQtc
xjdDPgUZyzfIAUQruqnP3+yhMbTvYgyv7BjX2FhOl3joP8uip1hyrRz58Wii5EXdTIGFKnsu2RKO
d71FLZCAmCkK4x6I7x7QGeu2ptpyN7+oUD+granFxnQj3iAb2Tt+lVQZRbcXCHBQWbBcDNOBHV6l
zwSz5Cj+QkTEOPWoMHIr3qiDjSXFCTAyYs6EvbqBUfc5wMHaQqRSdw55AJrWfCvV0j1RotyDWERO
I5VrNcRpGVvdvekg/dOc8YBy0fBUgj43MinFIXS4zulKcjwl4Rmj3aGHDhiUdul4puRJSFPK865C
weMkTuKhSQL8oXfpJmmW+6XLjotDNKc+WcQ/O+cpXLojWiioHYAg7TLz29DZy4FlBEaRoG4I8gbm
B23B5jRQK8T3M+4Pl0zw2DI+41HdsdEH/i3Grwp+brweJBjkEqa3q1CMDU1+F5kw20JNPLdh8W7o
XDhLVO0yirAor/4/eefRHDnSXdH/oj0+AQmvkBSh8pZkkUXXGwQtvDcJ4NfrgD1UmzGhXvdiYqKb
XTRFZObL9+49l5i8ovCXzTSYQYx+MMrg0sXvmTvGyZ+wfVh8L5O0MhdZbl7/FocUt+G/P6Rm1fD0
V2cUL/p2RqEJxusIa9VUf2yhQc12NJJiMN1/GPl51bfbPwAJtC+cXR9yPlq8n4fUxNoWpHLR8VKx
7QP0+AU1C9mUPx9Sk5KGz8PxRD9Xn/gl39/++zF0Qdnr2UYzquSYT5DeesL1AurAhALhLTe6YC3s
/DGG7atPkF90FdWMG5o5DzGS0XcTJM8OSQPUuXV3KQzxG46QjVAL8mMrHjXykdCiTHThUpf6yh3K
t0Fw81ZyzXjKcmwtDap+sADcPYs0wK8syh6OBb0GTFnuTANsbElQz7ar0CHI7QZTXMumbQFsFkNw
GfaAPwgf9uZ5qRVz20DOpebNTaYmTGeU1pgjp3kjuus+i0hFruAuE3ZxgH6d0QJoLuxwEjoa6ENi
aM0FIRpzNSAnqtW2hpZwk57wzk5e5ctoRFyIAcfYDFCgmzJ4VqBCS+jQg9Wzb3mIJX2NoJcJI23k
NWQSWgtss1epHoOaTtK7XLEY7Khr9o/HboJSx5bxAp2xmSmmsjc79UhyH71459Zu26uw1HzqThDX
4QS7bhx151gVYM4QjQo87LANHnL42EUXMJgFmC0hZ49ZsXGS+NaZkNoOLNqVVWJZqxL2doE9qkjK
o8THwLB4HcYqTkLuxmah3lcGuGcwQqLP14EBU6H2v+SashwLbCclgUGNmIDfh7Hvj5UTLv3J7E+z
8pIfbFl24lbPzfvaI1DN45sNnXatld7OHXwL63a7kJW3YU9NZ0MTEzIRbaH6r5Le26bQzwtpXHAz
eq9Lly0Pa7UTn7CXMD4VX3Jf3NLhua9a5STM+MphFDwARlCkgYmnv3Rr2L0jODJUiK9lUdQzc7Qv
FZONXKT2Rd0U+zrCUU/2dKa1FzRctqXnXJopU7nGS3MBpgYGW2EXV55GbyJmWk+IMeqZmMhM9wxX
xZ2RPrJNQ3diNrbLhBYZzsEYQGS98KJ43TIEbaz2S+vHD7HJTCZ2Siby6b60uketActkSZLjFIvD
QZCHoyQwHMu4P7U2DFE3Pdiu3OqZcg40/yLxsbtJcQ37cZ/SIUPp++7GBTf23n0EQ3qSyoDgRaHZ
oOXAIJC7WjhPSoijMLUi3V0OeXfuLRFxRDF5NomJbQaaV15xW+vYnRK+DTrCm77gG7C0vQ0uLCTv
UgYBI2j1NdQmULkaEqoD0bFxvXVttVe+Io+pV8MODVFOFTs0FMx42nFfizSftal3Emkxr9JJ05VE
5wKpVC76q7YN16jNloFfHqLOu0BHuXAygEFDAcvGWku06w7oSj8AuBzqKE9rTDVlxOpOmR2thdW9
CpmtsgfVLLCLtkSnZeKIppU0JoB/QZdegJ+4R3C81nDGy4o3JwpNLt+9QlSa/kYXM1lZukmoZ2jQ
zO+tC7VJLkY9va4Krvoi12+SoBvAmZNd1RREJnUqraFBc/p5SB9Mp7E4K4boTvT9KiOdfVW5HUZh
6yT97qoykrWhl29lxCPpkZhjWfWl7ShTmEeZL4fCOAcpGmEympEmN3RY3QR7gmeXb5E3kEnrH3tL
vzFSKtux9V6yLFi5WkZjQ7komSjies7JAyDyyInEjWFHx9LDeNg4KANTAf7I6ErJcgOGIN3dIDIf
qjXcVV2UK1EhIkiV+ET3gUqaJAFXGmsfJCymCII5sGtxJUGSkI/QBaLWxATR1+x5ht6tW1kDZ9K9
AAFWVhFxTxq1kdnxxmnHp0Jkd8Qc0bsZ0m5D49lb8MUwnQlIebO+pjTkCcWMSS7Pwiwa+0tr6/Lq
NygrPmwDf19WoA+NqSCyJiSu+fW//o0xAKyfSaT0WVUYE9qajA4SpV0b6jsf+rz5Eq9D4WBwhWXo
MJUX36oKlLWonrjTWSAAmEJ/N1NgEkHB+JnWM73qF6qKSfL7w82X0sSd/Ax8Ge7SmCV/LCo6otqy
rIQzEU7jYC+0GIElqFvEcqyV5KpSAHCwJfqXXtghkrGtUJ0bKV1/hCaVviu7UaCzATRMv55nue6z
o8zVka24OEZiZJwF1UXDCdrInihaui2tnDJ6bN80Fl1BcE9vZiS6C3pQhMFL3KxJRxRzCvUO/s+2
x5e6U+3WypdaOEAn0JpgXGY9sXK6x2E9Qy6SrIawcgX33Bwan3DgFMYpUVVLo34CmRsEvwM/j9/x
P9XHh6e2esvqPz3LHy/7fJaZdDHLF5ApkDEh3KZC/XyWsc0gfLYZdf2fbeZbhQx+CswFHhyH/4vv
hsyEKSKbhleLEoPJlvZLBD13KoB/CKOxWGEfFTr5No71s9qiNamc8bgj0Ek1+zYVfWZtGzfYe46V
z5WmtxBGtFQseoMz0zVeGzVv3Uu79kwa4NKeI2eNiEYZYBzESIWbsdt7ktyQrIaPGinVPjTxujMq
xtKvhTcosSPmb82afL6tSilmi+ZK0EWaVX64E6J/KQrvzuCSJ8iGFoPYS08tGAegZA2Ik9bbaIcs
/N3PvS961r/0SnhyjPBRCMCRZoXaGQJovFSS5JXo6KNFyiDEAWXZm8opa/snwzQdlOYDbdH8dmwa
uagSzd3HZU0m3SgvFVs95okE88CkIbOHi7KxjoMPz8Iy+CZtFYVfU+cku+dBu6IV0C8M4sVNKzmq
fRUtErsGk6XX7dKzDLFmTqFsFJDpycpICs3ny9bBvlMSC0KqVG78LoZKWHqtT07c0BWrOG36S9XU
OyirMi3GL1pFysScdAajAVGjm8jTWt5y57lhFkD7X7WonIJo/jscO1PQxz8cO09t8kq360/LlYvm
90ePjbkMf8bHEfIh/PhcroS+ccfFF/eHWoRt/3O5ooDixsqE+49j6buuq/4vApxZ+NM1+avI5BeO
Hot1/8NyncRRpDRMVlv0KXzSH48edSzdoHZDf1vUZgfXnFEc+YAO5VnPKBHpt+8VFK2+TkvQVNpV
o98FZIH2LentoXnCyZMslRWkVTLcGUgyN6AX19BlUt1uKzAz6TxeaEss0o47SqKi/ZBJhkR0Fm7e
7Px2ms/qLbg8unXkmr+KkvabiALpz+EY5My04M1C10TmnpotOC/vOislcMmQsspUj4VPpWhB/kWw
oo4r2nRkPpkyDgiPcmuLR53TUvk4OE0Lkn1HftGWqCj4Cb5kWGPHcXLRl51kJunadJbkYw4OfxOP
LdSVtlOV7Zg6zxoKwt3vsCimeLG/XxT3T0P29ucVMb3o8wDTcIuj0jA5hJAjfVCVPlfEx1H01cb0
fSEG41Uwn3AYP7BcPkzk39o7+iRm56OGiroJ8dQvrAYEIz8tBxeNIouBnHRUJPSLphnFd1pBta5h
VjQQZ8YgMd4M5ug7ox9ugVQPjAEi5zEX1EB9Li7r2g7DVZbZYmFE7V0lOtx0dR5f8OSps6DShlUz
5ipgSHreA5mis6zBrBj7xTWthG5eB+1TLYjbaDWhzkoHMyLpnnd+kL/oRM6GrUxB+UTHVqGh78fi
hjdnbUYNlWE73uolfm4ICE/cHTaWYZ3r1D4AUXtJB+W2oFwDOcbsJOv9Q1pPEoo0uErV+tY2h/u+
6U5Oar+Krtp6+shQI3gdghRSIL3/qrb3QGW8mT7qW602uhmpg8fGa2+NgX4Pt/11qRjnlgl3rvqX
MenN5K/m4CAUYxuqwJhrMT5ZqphrcfiQB+alnhtre+juaaTgOZfl24SHynoXWnjUXacqEjFe9pCX
8pR4+ClVrsJLGZAyDLijGCC7a4l+n4R0q8ostLFK1m+pbeDEoioYCqTPFsNTLJstKk75UmSknetk
i+R5iQrMCcOlbIxmXevDrZHJkwVFlrZC5x+dIG3pLQzgaqgdBpWkN9MHdaLy8M5MNR1mg9du0shG
ge5/GbJsH2fuMe/726HM9zJpwUiX6MPbfsK6TOkOjFZvLHsYljqKP6bP6hVvjXXrJO2crfzek5zi
ZXWM5LDpwuTYu97CzwliJoHDmnEDKbDS28cqZ7g9BuO9pTS0sQKVpkwvDvzK8RNXIYYdAfm3tIa3
wh/vjajimurDCFQRe1REURd29cW2fbxiTUxuLMCXhRuIZm3KBjVJFkPFjSO7G/btaGTvBVvrubGI
fbbzXsxpoGJAErZCUhSj+61v1OE+LWNt65Lux1vJYUAi4lXtusUe8OmdFFa10JvoECvKEyn29DGd
h8SFgNNKsY5AaYdRf6HD8CmqYV619a6MHOLubTLY/Gum8481hZnTZEhvxzUEv3Pjme+2LGAu5WDN
xpF2PKAAb6f0BBeHkWK3iyCL+eVqTWcTb9UhX4mJnGp/ixvGZHz8++15zRwmg8L7px36wzD5uUNT
YkyzYHrwE5dj6nF/btBIvYkl+z4J81vFovEB9MdIjicfKhv+5x7Np+N2y47Kvo9qzrV/ZY92pzHw
9xeMCeZhkemDkHu6sJg/qVhr2wv0JimdDTss3aw8gwIklWarTQf2Odega7uR9Rjn+VuYQXsHMhR0
0ckVubGvPFtS9MYRLCaJs7FHSA2dX8d2M4GpwJtVB18r2i/gvYSHk3KkTTSxINIPLETeStb1YKmP
1ZR1g/IGaq9j3QW26m+Ybr97mjeu5RT/DboRY9vQv0WaOJsjBIvcy9RZRdb4UlNQqjYNNwSjI4jN
ipR7Wy+RaSAChlXbt9xdGmuvRL5Y9SELwU+nnttokzcxEXCyesAPLtgQlT6RfD8lc9BGA/KU3fdR
u1HS9ArNbrpIsHHy1SBpYq2FPq7rD13AHGIQWNl7NRCLbPA9GHUJxVAAlqB04pshNiCOqVNbTwe8
UwrGj2r4UhdVtLQ7xT15XabfGZqvr1nl10TVAd9O03tPrc1VVo1iYVuxsdbcQWxK08QLVCCdapw0
ei+qIN9GXN0Y9ea4/MPec6AG4pK1iEpkEppxVNaOtf0N6iwx6R/+fiHPwufnPy/i6TXfFjGqDOTj
FoXBH8z8z1U8da90OluG+rG4P5ew+NfUhaJPBiFC+1qYfS5hmg4WqnZCZo0PQ8YvCdH1P61h14Lx
B29zismBDKL+ZMkwC8Wo29rRkLjmZGBdBzzfdlGvVfKMLNVbIEKbScGAvC7nWNgWMpHr3ngqSrnJ
cv26zlAg4geyR+/kJ+NeTcFCxXc++L+2VmeqhHTd3zjAbIKqhpIAEFJz5i6I3ciWK3VSnzsvQBLm
g5aA5biqEd8qFheagaDmPL6qixcCVhOy4Qnlcivyyaa5QzCuVRv0rRVtELDMRix3dvbFonCjb7GQ
GlRj4BdOj5MaFWkkX22awQKtrYLJmp9qqXQ3Rn1Xpgp6znyd1B0ImxvDu9fwEtptdqWhuMgETuf8
GhH8PMi9dWa8acF4O7obFWSVPYGAoj3c2JlTDBCsSoLj5LK2OReNYI9m8ATx1575YzkNj8ZNHecg
hauyeKj9vFuVfQ7p2c6AiZWxHu4GS3vv3eCyFuVylO5tkI3X+NDBcGH7egfwsIhjMtbIvO4Qw9XG
Spa3CtvExMbs4b7MVb9FbgBg52mosfgFRaLuCkLOwBoqfbdQ2z5ekCaZLEzNJ4XnlA1sMJpZbYEM
4XzOeufCEulNKf3rYRRUH0NRzBtNNnPdi/kdto9qSV6P6fXvBpTgAv9kLIWG1lF7aBwdZXF41fgW
slWdVspL1TraPkP0N7TFjtTf+9HVH9DPVO5MWCgE7QAwSWylSC/6rjBNlNplshi1MeSvIYqe8Cou
k/xs0I/XSfSxJ+RG5q3wbcxFPs5T9Zx4zjYFKtYlBHwhfxnkRda1cwlPs+WeGnpoO+8K1ViYYz4T
kXajI222yngptGZWlOdGhQNYQkK3nHlX1rcdsXNZaSyTEnCL7T+MUx6wLSzEn1cucm5PcUj+ihm0
6A9JMCKnfKHfsJPqrTRMhBhyOwwdqu5gk2evZvMigpbgGWldIE5cF/qD4NGMx7vY0o+pFp6R2dx1
dTrvMEhyo/dgsXsGgUCg34hBuO5c7+wF491ErSGg7Dkt27UXPXTy0SgIOm6NS7W4IOgBPN9wGrCP
j/k2S9JNSOAM0BmB5H1AZ1in8Tw0GjyZEBO5UytNfLQBrOhM0TQe3E4hzJg5bZDh5nVfHHibenkd
8djUHQINcaXGxzg+BTVnSe9cTo7DurYWoStAZ8cwWZC7k5ZGyMMG59esMNvFWD6o1nXdXETNagiC
RVo/uLAMAydYDuqN5un05Wyw4Xu7Tw5ZcY7st3Z8KfungAB29RRy0cnafWg/5uZ5Qu4KDB0SNYiN
xFPbV/FGfUiJka7th5wfyioffdKFQ5+kGnMvGwy41Vuqb6roWI8qHpaCZ+YYeO+D+sWQ77GJDhWe
hE9jRAue/JT59RNek3nK704SYRlAdyjqR6E/RMajGAH/TP4bEColuvSyerFzpl/DRR6fVXfbWLcR
utTQntgz+5DnRUe12qFe9SQhARYqagd5a9ndGYhdJZRqpK85Eli7g+FCsJ1N4zFEIlvGZ698xBiz
ELiTLWS0PXLaYFJ2TfraRohNguDWmZS3LVHQs0IHkJmgyjVQ56qodJP6qkGzO6SHTu5NdLx0enHd
7hOsq11/Ro6xGND8hka2cNEAI+WEe6oQvP0aQKlNudH+Fif9P3owZ08VdsS/OOt51edZj81y8u7b
xFL83GHEm0978es8YKrkPw/7yX7JCAHotAHOgWL6W70+2S9NzP7oH8Fj/dps66Mc/6Fch8NtMhFA
1qKSZTD5Tb/vqIRpP6RZ3XPFG8RRopgGMZAt2lLuGJg2xkGb2n0YukG5w30FoSnNeWNWyUG1u7Rf
aWor7+Gj4nBsJ7NjZCOOY4E7yNoq530YNX2F5MNhWlBTEfSNTFadkRbmVZe5ixDyFuatJmHAH6Oh
MAOslMZkvFTcplpYAwEcsTRrRHF6trKaEpC9yIGPgC+KTZhLqDISh9McMU410Zfq56HTuu2Aj2Bu
gr3P13UkcfAkUvc3rcyO3TR3q4viOHqxtkzi+PeYe6nc0v6+mP2fBjHUX4GOxPS6z4ecGlS4GvMj
/vYPmtG3gpYEYmBFhk2VyhiXMvjzOUf0zIOHsBkG0oeh7NtzjrKZySu1GhRKSzPFL6Hk/koaxmWZ
BiJfB4EvY9wfn3QvFr5ayqDeVGXTXPUO+UUNj9phJOh3k/vdTSEd7ZYcPCqHZBSXOInElea9eOOA
UcicY4Kaa1X6Nrm8rGGn+PU5ccpVFEEFkukMl8xMqY0lPSxEJnNmPvPQMiH+HvXwRQVrgCuhscWy
glKENOyikvrCTtRFlVL6Bng3x5NPqEABSBcv2lwz+G9wZoYZhLOoGSg3cd40yaH2D4YRMAE+ZSiL
siLeYGpaer22SrRok2mQgxVEmWfFBeLVUYKaFKpnESVDu9CQVatLkBHdoS4zMJnB0hrpGIbN2sj0
i8IGdqw9FF59LCkDytBZdIX7btrRZVO1B4teXmyKD/J3UuUrPHGzqACTF72XaEOqxLt0ag7KUSmf
+0olhNYdCbZqhUzmhRBExJS+0VdL0iNXXm9v7djflYO5jV3/hiH4OpPjQTr6sejVjS/rm4xIc0e6
tP+qDRl/KyUqUoDdFGY2BIjOWaUMxb1K2aiE33ZJuPRUapiu35JSt4B7N7P6+oaG2oHeXo0yCk84
W8aFGzlke/UHNX6KogsVJEg09Yana30Qz5OyXZbt7Qi+rRl5X8Hik2mhoyXqhqPGOzKGBdUMrGLy
cUQM2LYzN3Fokh8sZqFHzsjwOpVsjvEUVdsYGJVnPeg5oS0QDgIz3A4p9qYRBieZIXREyGK8iWP8
MxmIUITWlSEWtRYS2/mg1Ocqw+BFmzR/yeN+lWM0oms3I6p2GcTIcrJg0Xb3zQAHSW9WsQmH2fen
Zgk2sje140QP3xw92vQJOZzjzqWargn5UmnaBjZkkBQrDiryFkHAq0tWMGnbOiA5D9GVdPcqcrM0
Spb5uC3gKtbiUjPu8yBa5GQE4D6k9SznnfaQdc8FfWdHb+ehsFY2iTRepCwV7TLD6BL6B7d8zfwE
88+tbSck2vBd+M9mUm2DpCQHknseFCePi4te1XTrNXKQ7E0cnzurX/SOO1OChy7H8CKOKhTyCbye
o+sq8nDWqQ9FJYDFblvMWKAs50X8orr8rrEiaNqj0r5F/S1eK5oX6II6jhjugUiV8a3kC5Yv7Zc3
6ZDFK+4VL5qLatN0V/ko1k7L0ZKRY4oAu8a/2dXJwjAF5Rc3zx4ilHgnS3vep4zEJY4xWxyGjGOM
8NU6vtQbHyZJtpAuakdY6V5UzIiPWEwpwGkasfA3BFnPpLnRuP2q3rOHtXrEr2r2X4qGdM1ALoW5
LWSwcBjFIUmfE62OVukYd8MqivMLLmHgBRhnxxDlRbxK9ecwkDNNX3vEWNZ2NQtjcB/aIUS9loKT
JEc0lSS62bT+e9Rx5GpbtLgGakClJO0VMlTZ2XN13NMYAJhI5subOWA0U9qdarxrpgZ6W122TKpD
sINBjgA/vdFhgTeKN8e3BpNc3bd0jEr13gb4nXLpqwl/ItxuG0Db2RhN2EZYNqtqE5SBetf3wVOj
aQVRUZkxb9QCWa1Qezf5HYbbDDH+6Uhevr8z2g6e0j8Xnj/O8jTOT0jNXztJn+fxRH1lSG1D3Zi6
whPb4/M8Fv8yJ+E06qmJxjwN7P6vTwybasJ9cIybGu0m7Zei2mhb/dQoBh3tItCG+WFxJtM0/vE8
1liNaWzl5cYsfBQpM+LAuUujUYovjNaS9GiN5hyFMlnWKoKHNEZyWQni2UptOCuJd2WFEip8+shE
ckM7ec1hdy7TkHyg/Esc1O9pTNyBFhhvTgcnTcb5i1r792qLJlwRFLlN43KSJ49jnN+kgUIvIU0Q
E2NNWgBhLuayNR/wDp/ViuyMAmU7U3Nvxxl8For6ittvXziTzleukkww9+u9U5QZ+5Hdo1AvCiu4
VbrmuXGs17HtCWDE9AvbB/Szaz3raXUqxSiPrjMWy7r3voD5oWoo+ghPS+5cG6VTsZvDq846yOxh
f6SJ8qpX8UNqVMW8a6P3Ck9178gboCSLcNCV+RDlF3WtPBqm8ghBSOw6Vw4Ry1peBU36bg7toc3g
9TSmfQyD3lukbvlMTuPAUUnFhJE7PRa1xrjTtM8a2WulqZAsUN00lnIOffM59vTX1Mo3kYoymyha
pm7t1jKgKfYSoFQRYlVNS6ybnpE8NWZy23sxfk5FJemhMYjCIxLFK+xdrtC4twEzkYJw26rll2Qo
D13JgKzvjWgdD4qT4FQp3fEahF23clX3NWWSEMLtVVSS4W3zaNTVreazzxRasABhfioo4xLN27W9
ek2zRFlErl6um9YDEuOG9UpRFOKSubMnxl5r671AdETP0V8L1AgzpJz1rBhx9pQEFETDFbnVzTwP
evqfJFcpGLYVZR+34qpLx0MwEvQVIzAVeXyZRvGhGp3rOCzshSGraouQ4Q6jAm1DlTCq0fVPg5bt
4op5cxyP99mEEwYzuwNxcZWCA8N48EUO2qFLyAZIQXNb4bJX3BczVi5zJXxoKndF4DOzkcG9DJP0
qgvNXWbDQ09K/Ed20950tnPJLHI9FBC57PxuwAxDydmcO2PYW5p/Lnv5FNXuqZ7wASlcQciZPMT0
P/tiuAXO/Yyha1XH+roUqNBjqJQFmvKxaraZal9kkMsqNOckWu9x1Fx4kxg9EVOKBvJ0B526kMxc
HJTrqtJe66QZAnpE3+QcUdwfalvehyjeM5TvIQr4Bghi7YSnKc4uBuGbo5TPUcynqbePUdAPCBZN
Ld7CZVulJo9Nj9a+R3PvTOL7wnB2VizX2STLj73wJNDpD6l626Pbx2lyyZ0aTCiKfsXojjYKfxel
v8TqVvsBvC2sAKLI1jp6tBwUmBNi/avCK30E8Kt6A3jceEMEHqJO5+o36IAAbv2ns+g6f4lfn5K/
kJV8D9/R/4U6REMb9cH/+KENgpAX5uEfjY6vJ9XnccRs0qF9y2n0ARP/kWyIDwk3El2Sj1HJL10P
uVn+fBxZOJpot9AXF3w+ffr4d9ISGaterhWdvUkE7Uwfc5lvs3ehT0jTYGnrockmobT2hYxMcN2Y
rilXuTTAwnnzYJtsSjvgXpKE8g6x2f1A/MpdUQiUGra1FJV7M0TJCVX9siazQJMjDlCmKGFjXo10
tekZB425IAh0PiQCl3q0cqRcJ4OzASW9UPCCFE6x1cmVd6z+nMTBqsO7nXUPdeVTkHqzMTUXXucv
8Ue8W3GzoSKjB2ltM7gfTj2ddumsJM9Eev3WtoqXEvS+MWF4i2CRlOFTqembtu23MCzO/tCCCSRS
ByA/pDq9WdtJYTaLUlGJTCoBNc56vTBmpeq8JYL7GpMghUuFrlAWYvb39n6ubtU4fmibBOtqAH88
bTQDj36VL+q63SZOtcG3iIRlXNXWcFNzy7XIWiiM9rqFliGIwLTJ+quV6EzWzUWUjquCXrLX0CvF
G5wBW3RbYsqCcVWKbKuYhB71RrLojCaaG+3JNWPiJeu5BCrXjOSMKdDBBmXWWP28dI9OoyL2qcqb
2O/Bw6bz0Xs2KW312JgRee4uRi/ZBhUXTjtmuEojPCPCqAIrW9Tqe5nui946l2x4vQEPXMkdpDkJ
tPfKEvdZw9U3iqttaaR88/17i6ytJl2JaBZ/LgOmFP6wCTrrgp1w13UgJLrOPiEE2g9MIiqlXIW5
dlOQL8+/IqOCbm6YmfsU5z3VPDU7dX9kkIqa3+nconKQLCh4UeChOeqMx54sIRv7cRhHh4brDlTz
zVh2u8SCrZe2C0/RlpFW76X1bBj9HpffvBkAxoC7+A02O9Se/7TZ/U8TIAFX5snTX2YrTC/+bIgh
94aQR8vrKzdsajh9FuAEIus2Cx/DP0iyn2JXVIMdjQEwOxH07+8KcObCpBkiH0fiZNBR+6UCnCby
TzseSg3EItDONFJhqMB/aohFplV2FBXmpu6TQcHXrDLLE7nWnssuukuNTqPbEtzFuvE6uilwfXW4
lqI+GHr9qhHRhuTgSNoVJXPeebMmYUVZtgc7KfxSWOkxM9tb2kivSXlvQV3KbYauuB+63L4WSN7a
aJw5Xg8vjGsiqzmWhNMZ0Qnd9WU64P8hCwgwEPYvkgjAk9CsqLkdIjS3hkM59bzUKr4Icl/dCV6K
136dkQVb6ddGvO6kcwOuYpZn1kGMpAME4zno9YvcykO+kuvd2GqiX0do76gTJPAZNTHZPLi9K+W4
QJJxmwv5qIfElkT2vApU9j4P35lCMsJAyG2TrsIsWo2mc5UTc4dpqwwMrKGDSmrw8KqM3aEto8fC
Um4Y9t4AZwTKoZ1JP1mQwHtbq8844he2NHYaPURj0LeVkx/s2j2gxtjrIMO94tkp17FKHAPhu3LO
sAYNbrEIu/JeIUml0Sv0uC7TNn0Ri8fcOVXR2pNfbHxKxaAusyjeW0HCv5liBIlf1Jq5MA4iVg5A
ZjeVAlGKGaClDevWvI0CGE0wh4JSkuTIDMpQ6M8Vu94kdIKOKFrRYy3iXWLSehLuddbyq2iYZWcq
IGt3lfj3aIuYepGHVpfdsils5nbGUSIgKBG9ZU69sCEsEDK7FK2NTK89QKnekvJ0rtypKUIXNbnP
rXgzdOZlo99ANJiNo7vM6QC6ol5YJc/K4N3SSF6k/BCiTFZhMqXYS0pGYe20fptGzd4tjI1XWtjj
ooN1a8Udw0K3uEui/lrL64PZtl8Gn0tQn9nLSk92vuWs6kp9/fWt7xi+VHmdvzf/+e8v/X+85MVA
NkPQ/PePf6y//tl/yydk9A9/WH5Ypk7tWzVcv9Vtwkv5RH/8y//vB/8wXp2H4u2//u3pNQ2zRVg3
VfjSsLP8yZT1j02H6/Al4JrFW/FXr/vc9iY1MBnxlmmiVzd+KPSIlCHxYNLHfw2VoSXwrdBDugKu
je0IsOgP867JNkNKAUg5nanXhG38fB+uvk6yeAu/vi9//Pn7JAJ22J+2PWZmhqap0+aHQ5Lp14+F
ntYPjJ76pt84xThXU3nR29W5aMBStQnOWAn/tj6GpY9lI6muGkydYS6ZFPu7flR3Y2bOSq5UXow2
2M0Dcs+mLETFwjROD0zC6PFyoEuheTfNxFUZrKWTcUmlcMoAHyCybOE5K0WwBKpAK66aaVzG1Hhc
2OUAgik5QGmQCzqANDpIZg+5kwcekZ4gmuV9G4639GjmGQbVjh3B1YJ5rl5WKdZTzJiWXpOs2V0F
QY7MgLblSMBdPsJ3J7dpKPH3glxje9BmgaHMO6ydahbfpFpwCq1xX4UZmZ0AwKLuRDQ3jTxalPRK
PwBvg332phCWVp3byqOXib3Qm3vDkMQqtmtD0Lws3XCrR/rGp/OZV86swInbRw79a1dsDfb1lvn1
UKs3quw2EDmWWQso2k5vEA0CxLDXfixnSPwmrKMIwlUEjIxgm2NE/N7IduCIdoHx4MkHARF672Zz
R+bjVa3Hl4MaLCFGzgPIbTWVEbVwATi89MxrvbCBZgcLwl9nw2ChIoRICWmvM/BFl85RCYtjKwgS
BFJh5oiMUAO7eo8sQV3rpA3USjp3sDAovYK6AoVDZJOZDhwDG35LWQyeowBBwXmlPwayeQg0ZEyh
vijG7kGymzak1IhWnZKk77wRl2pvTJLkQ5Zau5YU70IYM56ntkyPVdI96Z2y02pa53pPxN5EBOPf
az73jF4eiiq881o2+DEKz2bgLsT/kncezXEja5T9RXiR8MByClUowzK0otkgKImE9zbx6+dA/dgt
qft1hGY1EdopgiraQuZn7j3Xci9qqfnI7/3WFh6Uz/ugIDch67ZgCtaK4m4MFxZncqdY6qXO6S2q
xF3hL/LnTmGwiy8Q6zccRNAwKKoh6FUdY+7eLjCaRJuMqyLXJdlqRfs+RO26DyRRpI1f9cpzl/LV
QN3NRNKYYf45rMxDaQrfbudnu8pPLoVmUFf3SkPOZMndpenRDqzNuzU7F6PiXu2dXWMP3GlwBhID
7O1c3OqDPHYY4d0yxQQu2jV5iBvac7I82BVNIPp4RylGtmR7HKu5eXey8jXnr2ZL+8WIp4ee8AQH
XM8g9YsTBG9ua54jZvQRfYnI8ivDHXwxJuyLhl5lQax8SivxblFwrYSmPDt5RkYGa+a1U3FByr5A
OVbk71nN7DGtpgdHESxXjJtG7Z/VrGbSx+FBfpA/pze2E+JqD1pG+ES8CsiofFsa9dDkx0nCdanc
mfqpCB9dWZjval6S3TsDZRXhnH6KYjm8ptIaZ7YDYFIIyjT3kZabe6Cv4Sc2X/oAJOKslC/jnB/a
WDxGVe03ZX0XD+obGVqXspjXgWC91HcncEIQZgAQN9znMBA7VopayorMDTibOhY0xyEuIw9Puu8y
B5NuTmBlfT1hwMuL3HMn4TvpseVXzUaNtPfYq0MTnxoQPEsiU3HY+WC0RgDX9MkDHfFVQB+csiFB
Fu6RmXRV5wFzG4a2X7vFvAbzbsyiw5yVZy1pbiMKDtET2OmEZA/HL2FKpVcZ7e3IpoE6K2CQqK4K
4BmqZRy0PD/VmP8Lkft1kOwaizdTTLit06THOUOv2lcN/12o7D4IaMK/DwxXGd4wF527Vkf1Ynlx
yyM+aQTtRYp1pbO7S1wDoS+c/pjxMTtsueqUlw4H+JhE+8YkNVN9C4vZH5QJAu/4lKnKvtJgXdC1
hkH55rIpRTLrRbVFGjXzg6CpWIkU27wSn2fxhp5/q9qkTP16gbF9K8+v+Vv7Y0Hx/3F9QV7cv/VW
PiXOP+Fnl1d9VBeIX1w2FirKWby1P2rfsZO5TJfYX3wLrPyruFgGTNQWaNu/6WX+3GjQhtFK/XfT
8c1c/lMl8W+VBW70nysLxjwYSm2iNhH7QKD9sbLIg8mo1ZRtBLgv8K1NLD1wg69T7kq4FXGQbt05
1Wem/FXWrxAGk3WrJe7FGnoMtFV2IeGFJO6uhyeVj4ILFBsIK+iJHVnLYGMifrpMgpuoa/aNmxtr
LawRbaYQN/uu+5oMjuUX0Qgxxp4ghOm1ti4XAXkXF9p6WkTltiFNz8gsMuLcjFwMfKsF6ORNlMMw
7FUFYgLOocFNcSGpBzmzEKS3g4HgIMo1uyrxJ+A6686gaQsUbfKDRQTf2n1/xOLRrcJKtMTLjnIj
ddLDm0rbCqWMryoNkKWoJoOszRH3jKORz5PCNw9SW1u57aQhsajAu6NEWbVOgIwU+SppyZHXpfZL
4qjohE3lqLvxOert2xwrEjtqq7oHsHNwRVPs03ahuo91n2xlQgejts6noCCHx23qndahR3Qy/S1G
j+WJVvuaqPJk9Mpdm+Zf2qi5HhLzbpbdl7brXuQClid7zyMD5ZTH9dZGSzeFALR1o7uBDcQpk/bX
ZtTfO/0y2nJGHQCWSB5kYuFzFNEb8aT8wEZKG2Ifp2k8h218bTr9fRZPpGYUe222boZC3doRbKsx
3o1Te6A0MpbKsIadV1yNlXhsnf5r0tjWyjFbLrUYAEAYoQJIG5KxC6wI2LjC3p9lhGCRQJZbrSJ1
OyoCd52H7cZ0G8WD0/rFKF2MUJnzpIQV62B2OVd9B1OzELL0Sja0zNfFa+ZYEQsEWlXL5OQPa5rM
4TROQl45/aisRVI3O6vLrY2uZ+ZdHoP6Lnl7PuEnq1CV6i2g0UjZWu20VZ3sXVnoeflI8rCGv4oc
JwULVy3EWihM7aT9BkMfzKheDWul0jnIozxaZYk0EFJEGoNT9vODot3b40xkVGdaftBO83mOqIU7
hRipbAye4slkXDjpYqXU8p61p+FNVkVHWG3HYRDXlpOHGwjpzq4KVS40g2+VXpudtFVOh2IYiFWv
GIEpnXtSFrKDqrOLJ0ea3GxbB388J/uuJ2dSIuxdFYQEqDunc1QPQhyLM37qDNtdvpkYQ1Kl5QB7
IYmcf4fTfpmh/29VGTi7uo+77m/dpLa87uO8X45olsNoE3UueUKO/hqicRUw/kc/qbvfLgM+9NFN
quD8DWCYLtJK0Jjfx+epJCzRIWGggo5pcJP8Sjf5txmay5fnE0FuMAUytm9XwndbA+a+maplxrCz
Brtk9OUwa83VelZQixsTszM3XM+TsSeyZxur8Vusmn6oZ7ektHtxV+90tbqDfPJkyei2702A/zC1
++CWUKB1yvtQ1iS5hNG6joZ+VRXlehrVNT/buLLAbAVatbdN4iZNQm3SSCX0JmkWm+Y+m4jOw0m6
KtzmYmDoQJ8U7tOZXHKzJSm4dc+p3l1K3rQrOwmv0YFeO5wFY6R/UuQEMnnyM4s0Ur5fpQIwGTBN
pGciq6VQXHLpEZjoS3x5S3yqA2s3FFtXyR5rpMlb1yxh/HTWtT03xwnup0zTt3GuuBXsQl2lpF7I
hCFYwVo/qnX7ZnSz0byGhgkrCXtkv671Nl83ohP3ohLsHTSFxErkelrLOZsYg7lRqBKcjd508AVr
gb2gX+KJgoiwQDU2EvmatQEOXWIDNr/Fo8jw998exX9yK+m85uMxNP7zwyDH+I+NSkGoqv4BOfjz
0eOpJCIMxzeplgQKLxXah0uJZZ7ByIUjln38Yl38lUdPNZkW/eA0dNGOoFPBuQjnH7/UT2yEKWqs
worVYDcE5a6UyVarczxymVv5XRyzwmkGOKdq/cxM6pRkiMkKQZ2Rj+E6dHA9F2giN7YZP5aGThy4
Fp2p2J7wL+KqdSX40ekU9Pl2cCIg70gYmsj2MxceyBRzhZXhIQu01xIIl+IiwjOb0Rthv9Mcn2xs
Mk2bqWusK9kqKKcbErYuaW5uKucN4M9T3LqnokRUnUP7Q6qWFPG41qJuU6Vi5wQGRoBAWcI+sACm
yXUbu1uQeuNW6OSbWXit8dxYKs04V6fMG20d6/iVk+eQ+JmKKY3d5ztFsW66rr3UU3ece3QnVqXi
KUARMOVXuTnv5kbFfGQcnLi6MkWQI9SwX/T4GQAM2U6x1xuMf8LmYCGl1EP4/lW/rwU0+0iubMzD
ong0h/fWsf0wEPs6drEJt6Ty3Jpm5E1Bd4ioeZroJeHkKJQb9iHHaIp9e6KPjqbkah7PbdXtmHwc
xhQIXms/Jl21jZS63Or6koESubId4KszgyAPJxXTLtID+ZyGZYynh8AcWExnax5vY0Me9crNyeBs
bH2TLlp1N44OOdCKBll6GdQYU3SSRNZT4RIq1M1Tjfwl2QelrA95Ezb6xmmRjmfBS4tO2FvKSWLl
yxPKWXM71N26Z+COSQVlZ+XhPaNamS+Rw8bADNpbkSiYQxHR5CuF1eVvcORwAf/bkXMflflr+7e7
/9urPg4dzgu0YYb5h5z8x14PXRtDXPWbnJxe6/urn50bfZ7p2mzycVz8df4I0q7AvHBR/z8I2Ixl
Tvy9cwJMN3RtgaT82xdcjN3fCwZSIfWBqWe/s9Ue1H3edNsIW3SI9FupIMsnc3gYLQZYXtGK9ism
+Q5LbauVa3O5laae1Aft21VFnyue2QcPOxP6AfkAMs8ZMs5BviOLE6tl6b4AwWa7TGXh5w38iY68
CD8tkTWlZhN6YaGeJycEkccI0dDHA13Cc5WNd0VU7TvFehnRH8m+O+g6bvxMMTve6GTItcn02Ilw
i3oo/mySdmgc7DwMGq+d8ljOv8XMQvvXnQiLYPmPQ4vlZR9vZGz5BjwgQcW5FKOLiuVjE4zPx3Qs
w7HYwf7k99VxDaHBZE1BICirFJ6nv25SLl6L6pUPa3zaX9O+ANn96a2MYX/hDHGRUsci0vnxrRxZ
ZpyRXObsGANAb5aj6X6GwCVuNTvH3q7OzY59HpTpGHq62oflu2wqkmRD7TWT1VYHsBFyNHLFRCln
en+X1LyNZze+xqU+X+W9cz25hdxLwjVRjYcJwB9EI6bOPN0qOqCbRWauBhv5fGLVxkq3hvYYIqYk
B4dFh2NEALgcI10ptv3Qy3IiWhEdBdqbZVTSLFOTkvFJPC+5Walz4WqFCF7FzfxAFrW8MuM035l6
thaEtpRZwyyALSxei8u40IkA64/XQwZPHuJv5PVZFu/UoN3y1zhm7nvstKsGUXsCKbyzQFkG8IJb
y1ewvM4Ydjs3xxcRHoumWddN4un6tdrJQ5A+OVbjFcPRjD4p6TkjbVIbefAg3RfW3dQRVZldJYin
ZdivK4H90b1R4u6mYtihjaTuDNiX5HjVEzaERaSuVkk0PJa2xqRZHfXVaCNyK7ThRh/YmirFPprA
8YPPzPvi6EZn27xvQJG2CcpOHLJOSzhQwIxbeY8KPIhNsFWq0I+Kxg+NZtW3VCpA1+sUNzab90hu
iSXeh9NwXejmaYxH5OeEYrLkNXJ0NeAOIyM4h9WzUAd0uhGJLKQ71xlU3RtN/9LAcXVIAgpRouQs
b7TgvlUXqPcMl6DdRXhNDe3Bncg54a8m7XitqgzxmcnwMi3Z/wZXqLZoov+tah/fute/XaHfXvXX
yYOBV6MUJ77uv86rj5MHvJlqsi3HErUYDFmr/lnD03SrSPIoV5bLjSr++5MHUAjJj7C8XV1flCu/
MDKFAPXzyWNS19Ois6blAsMF9uPJY1tGy8HXk7ZQTd2DmoMAOgxhIj1yUbEukRi7FWrSrUooBQcr
SQ9EOd7YoMUyl+yfWTB/b6p2Ip8dFEFH5FDTGp4FXrqbZ9Zk2bwe1fhz0eXHMIwo+7LSj8S8EyzI
Vmmk3cwRzpY6ZjMTTOmnGjXYKg7tPWLgu95MT9OY3PIU7KRwjlrTnHNV3jY6cadVW+1mDoy0mpFp
2LvIaEs/dIan2Z0XvgBd7mS9Z0V8L4Z6rdrI24oyulOZIhJQZz2R1nexpu4NcBX5TV3WsiUO8S83
2lZT0v1Ylq9IMD7j/hrQb9nRust43sgkm+WMFx8OdpcslrSa2PT6rKhkYI35zhqDQ2Qh/G1Ignm1
NVzK/LeZScxwsMKc3JrQ3DVtu00Ig2Eh+T62JjFkZoeUr2WfPWldcmkzgiYYCAsWxstIK1cz9ptM
ueywYOCVMwujYm7xTBt5h39JRiz38Ctjo4Kx2KoBprVYOl49OTUhTuwLY3DKHj/SiI1eQ46hsdtW
lhXSgv/FM4e+aAk05KXuyv4WcmjVcAq0Q5Z3xB+qVra109LELuOYr5nuZOaNSOxbEaI/CRJ7+cXP
D1nJQAAzthmBRRAjOyI1IgEgMXxLQd8nJ6UmTQMlcT/Y0e9QoDO3+rfT5Rh/fms6+ffjZXnZx/GC
RXNh46KbXQqUH0YEiwwEbC/EoQ+x2p/Hy2Ik0ajP/1zj/HW8LM4UShAoJ3/QTn+JF4dZ9OfjBVkb
ArsFZUKTwHf44/FiBYlQ1C4pduagO1s29crGriCca+UUvrN2QHFkGE9wznfOJP02bhi+sfnMRyQa
rbYYiyXa3MrcNDBRoduv4v5UBYQ7G+RssUfXNZQZKIGHOlq77qEFkJ8rwASmwvQsN49XYnaec2cB
Whj5bgzcXT3tuXEvXN3TOo6J88vFbO0b9pQcWzClnTa9V2KIChm6hbIoW7/5xp/WG1336G4WfV0v
yR8kZ1kUVEj52HQXcjU/9YEVeqqCnCng8Vszihm2usIuf2rc3svt6M6atc8irdC4i+TKgprvueV8
bMhsCbtx8ILUGNZRokBrWJDbWugcjLawYJ/jgTN6+dYslG5m8djwslNgaevUcfZtgVOuWajeInXP
kw4POQl9PY2+2na9VVjvKGN4DKJpk6P1L/GPaoZ9XRSCj9VvkWnhRFgQ4oZFuqmcx0/FCDbc1kbQ
kgtyXOr9JVRQqlh9Rw1Xv7GP3o7KeF0Z1k1RTTt6ttjvdenjV72b04TizHBuYRxNnvuNei4WALoL
CX0amgUwr9/pKFWITMtvoYzcVIYkGowaDgMBQNsFrQ4Y8K0E5aGQHsmvD/y6yW4hgsceZOpjOORn
Sx9sfJjWFZk7lzyMnknu5eIZbaQYw9diwbxbEuV1Gotdsow1ESxm3ojWIYytbTkDxLUVdv3KwYnw
hqrJtrB134KvV8/2XZ7XlzkMHhONODow9I6Ny8METG8vhHqZlocEZH2xlGsg7Fuq1x6kfbSw7UUU
XSUqtHu2919JIvatyUQOkmzznAjBer6pZLFrF16+MGoCW6oHM4D0b5ZXjJuJZNckWhtg+0yuN/NC
3y9isBELj19byPyzwoKcBDF6AbD9Ovj+yuQqhWD6zqZ/2wH45644qX1D9TyloPkFFeM6YPWmxTxD
YdGDBpiVwHdsoBYdA6FV6PI5jaFF6lBd8trAzNmg5NQSDS2UMLulWeg3fSSStVTVGG9rjPlZsBwy
3e4NO2F4KEG0r5tpTs6B254Gre52GIFDUkAUYiFiPb4pjTnwXDvGuRnmOJnGtLjDR4mi0UoCmL2g
ukK/1If6Akt15Akg8c+aGIRXaH1sBDte1OHuDiw4G/Qys9doCDM5frDkKuqqirCNMgxfpaJaEqDD
dak0ZPBlzt5J1RHPV+7pyrwlz+lxaYBWkZYiNlduOqtAf15cChW0GYFGdow7NJSHQY0erLg7sSRG
EWOdosRa55QxASzELCQPkKPnvUjdp7BRXsqI+AFQlwuzUblLCsXw5m5qN1pZPc9JYG3DsTpZTkA7
lBgTAXuUQKnTE/gDFZBHI0ApFI3BKgqMaW8ugTnzEoqCbLR8LxMUPQa7hM1vUJEjyP63O/P/sLj/
J+Lwt5d93JncfrT1JsOrP8Kmaes/SnLMl8uQAPgqfTiUAibaf220XDY6LLQYeNsM3rmEP4YBIBSg
dyx1PjccTJBf4vcxXvvbnQnig5hrnDC4RO1ljvH9XKskRLYverPeja3arnNtYU2m9txtSJrTvErH
0h+6gXKJJAavVZsSU3YFADKk9V4Ilmxuu21eEx44LHxLtS8EUydxLwVNYDYOz6yo0EK26mMFItOU
OFvqhZoZh2jZzFwZdknf1CvdqevXIkNtOU3KsYqKhFTVftoIGyMHokQOIH3mrMnuJ4pYdmnh13hA
GSeVmt7WFlsjhaSnKcabFiE2hCQUg2zHZc5Vn4C5E7MdPwUqI2glulh2Qp2bEghXJ3azzmfjDbTx
yBGEh7m2uK50RBBdVhxCnhWi4YvJ78k3GRzzyeys/WxpPHCoJWms6aQxvvijXe7UvmwIcx331mBq
x9Tsj52od6ysTEw18/Uwc/ixtcNsAPPrDWEqj1wytX5rpvf8CME6xom+agycdgD4zkOrEkm85H04
KKSJmTR1ws+gVLle4qSPfVmCdCqbzxripTKybh1TZp8GCzP9IRpxO27SZAyf8J448Mharboz0Yev
IYG5N9YYlud8LMZTVkWN73T5I5xXMG1d+TD0KCUy9dyjplg7HbL9hEgOfrUpaR0tfcHQmPfDrF/n
SjBfJNED60yW1ynIrc4ue1+W0QONAmGxjvLMgAUNKgNNnzk87DPg1rd60iqbKsyMUyWKToWWqrlr
HfcPWs3E3BSqVV5HJX+J0hHttdYJ7SFtS7zC/YBxz2yTeP0bHE2aQM/9v4cFq9f0rfl7Mb+86ONg
QiVlEOoNA4jFmrUEDfx5MC0AI3Whnf8JNf/uYOKYsCzitv67h//+YGLYqetIr2jwf5VUpC3W8x8H
7ibDAtiilPR8QgwyPx5MVgEVOdPCmRxGmXm9am7CUPUKVb81B/vajIPHTKB+GSRAXTd4VJAGNlP7
OCjV3k3YOfVKdQxKHVBQ1zyYbuz4C68jH4K9qbcrl8zrWUUhOkYvYad/VkxqczX3THdkTG7gBv9M
5ORLEMEKlUXsUVTshVIBIS32slde3XbcNPV0qE2CsaY8ImiGeWDRN7e9LvZsKmw00QjDMXS1AegP
i4p7wBYuCUioObMUmZ6D1HmdrWKHigxpbwFyw/g6keudxc42t8IbYSzsMTF5qR2uUXt5zFsFAYzV
qgbHADCaPCDxXEDiRcxVforqea9aqme1Yq1Hr8IJGSPygNUqeY9EV6cj7bsdYdCo9pGNFSJUX9Bh
ehUp5Ou6pH3pJeqbIoCn17JLVUeV0LKqeVCcZsNV+EyE2BcnR4g1qFvs6WDIqvEaScb9qG9NFAGt
pBCSdkR4rZp581R5ZtmjlAm+sVUsNb8sm9cpKp9EhSMobrYDIca6or/VKVJxzezgT6HZIdM7l6Q5
xRPmtTtNOZqJdTQJT7NFfbJiTLwGu0ciM2eXvRzZQpV0r4wRP7lYMqYzElO0SN3OIxeADHfuyJqS
kKygKr/WlUPjMO4Qp61GPT24BTmk4tmpgmNU97ta9I+trDDRuVaEWEGxV23tXrl2Rjw7yL3Owp6H
qb38klvqJh+KnRV2Vwy9ofE9JkngpRkRK4RrAmTsDvmSXSzm0e8rd+uU7mOrJp81jJZBvBTsjK7U
unsv1YexcFmRNk86bzQuFs8WHdVo7BPOe92xtykJCW3seWPqPcjz3mN6DDcruiWmBn/lMtwaWuFN
WYPKm1hgZmeiMNuVYXQPbVUEYINarxyfXZmfYK8g/YaklwaIvzuSlDyzV6+xjqvsPJsm4PuvRzGs
DN1VrsLCuugBXKOw0s9ymEwvIsEajjcz9cwNXmwyA3CEPhhNjHOrJrSyHapdLQHiVSrmqXbqkdc7
+TaPgcfoGWjNsmTeNA9av5KLV6lsO7Fqad881WYaB/z2gn6RX26InvlGzwcmQh0THDu+4d22UnT3
1ZhYANP+6Ps2NNJTgULPy7PMIO9qSR8pmLTnwyOocnUlDWDU9jh5k8BWq3En37q5wGre9vYmaeD7
jB29y1QYtdfKDMRQH55UrVPuU9KiqOwrO3tWB9k8/RZXDvOUf7tysq/Qe/7h0uFlH5eOTjVsLAw6
/N8/zI90wGDuEjEpVIPCd9l+fdTC+n+YQaMgWST5y03FRfFRC8PIZbKEXZxRCOsxtr+/MJ5mGP7z
lYMvEiA2QywUvah7l/nSd/KuoU2TXpiBuhuL2WJ20DkyW2XNbO7BN9nHvENda4938BVGdApC5C9F
TWh8CTayc/co2hB8vM/Svgvtd1Jk1qBYP4+avBAiDuMuhWE6koI3tyXnNDZsvdu4hdU9BUUSX8fZ
+D4p0V3uzPcJoYUFEZOVikSMdZTAUNIM4RVDeobA49mWra+q0B/HWHtpi2Y3uPbZmYLN2BvrNDCu
I75Uk0O3mMKvJpRcPKtXVfcFEAWFXOHbKjI1NtWlU5MLJW7zZqCITtchuQi2PazqcIAbaa/0Mt4K
5Gyo+Pelm99PVrIfII7ZRYSdr7+eoi/MF/ZBW+6oj7d5/97YgtT2fgUvwmvtOzulaHdAjNK0q+VD
ZQ1kBxPyoTH+isjEgU9pNfG6Bt2KiOOQtRNai1u7Sc4m0Y1BcYpD3KEvYy5OQ4wVsTD93k6ODpIO
2fXnLHmbtTtdV49accjdeD20p1QghEXU6iTBZkiK+wZv/YR3M4Jl79Cr9FbD7Q/Gu4mNJ9EEa8OZ
vMB1d7iItkqr+U3MhJn8y0Yam3a2z6Y7f4od97YblFOAELpokx0Zozfm2L5gpzypdYGKqB+8Lupw
EBRX+oRoiCTBNp43tSOvBlFfqSAS2VJusrx+1oGpaSEzkPp6OXdCt0TdMkUvcW7skqE/6ZieADXJ
k9mqKAIJBx1amv5kvund/MHFtb+1iAsjiPtOD4pnqwyULRZSQh9CfY/XgeuDj1LHlAnlA0iypJvW
oyg3ouY+d5jWEQY/M1DsougIkvLgdoMP6I+vE4oV6dMsR54q7nmp30aCLQopSCEPggibtVMnx0En
a1ILv9iSsAsyyXKLEapJOIDRr1MulYFkCr7jpYHiy3OLYasyKzTHRbQb809DWkEiwEAFT0vh36WE
dKU+L68EdVBk8T4MzA3RoqfIQQkt6m3dyk9B0/uT+XUxvS94gUROvqsMFxsXXK+0Z8XQrxIAlUTW
40p+zMf7voCrUM7rCGu9/BJDf0ltXSporTXF5a4kJbVsptynU3JX1G/Bs+kOW3ioN6EFPr6H8puK
7CLDkVVHY51y17rqS7DQNgWfbud+KMOz4SjrMDSP41Tu5eK9b+M97rLnbh5WMs62ucb80ABcBtm3
MsRnZBxbqU87C3du1X8Z9ODQaE+6Ux2GBVRifnZNgrJH0hnUecMsypcopDoxbpX5Cz/uiquJa/Oo
5ZPX4N/it3uso+JL6IRsw1njLOudAnUcXVcBlY4L+caqlU0UhZsKEIRpVFeuIqAGSdKr5TYA0R0Q
zJU4xlpnPhoYyvPYdmsXC7DBeLkoRl9zp3UF+9YKq10sm41RprsASlMZkRhm2j4JtJta1PvRzh8I
wkV2/tL3Loec4oU1FShVThBgc8jfg5YgoyZ40XBLR51zptt2Ui+PAx5knIw3DIzb5zmcwj08RlBI
zkROe3Esu+uqnXF313VaJavf4iLmdvy3i7hI23+4hnnRX9fw4q1F0fmXoOpjKIUMxXItA1eLteiq
vtdaIV4BXs8F+UdQ0PdaT5pJBFiug6udMQSxdr9yEVMN/HQRoy7mIkbqydLZYP/801BK7ULZRMpk
75j83JDvi2Wwe2jwuxgDc1FtONiwDTvTPRSiu8pB69FfXc1acruYe2FAUW3rAJZJc1Cca60KVqLT
8DRiANCKxyTAfd6Z9qvLlIvNOF556vS4yl/U3t7OVvwotflzkAc+xOb2PNsTOTdMnKDRmkH31KaW
IJa8qT0TusaIapLkmrVikwOM6fUhmerCg7jM8gjG9OCq68F1fEScide1gU3tDPILTfWyc2bycwXF
67qV7lEFE/VMDC+OVH3bUMff2cFoXZc0ghVggzjwCFhhRx60yyobmcwkQMHgu3E3PP7JtiuYC/GE
7PoCKenY1ehUy1Ms1JMBFMyaVM7vAhC60X2K1WhjJBDRC5PP6tw3+H6iuONJG+8LN3sKDYZSDKjp
/y5tEx9GQmFpGOZHGXJW9uallN0+cCE5oo0lDSA8df3CVA3P0kKfo4knG7KaXZbXCfyIJC5PVdrv
U1Ly7EE0a9reW6MeLpiwFzAjzbAhFT/Wgs1kYWBxOjYFQY43sGxbP+yVvaid1q8GUK4NJhU7iSqY
98NNqRU+8l9f7YIzTPMdpmzyaQf3uWNdhh8vo1tP5NciCc1PUZo41+My3C/ppxHWqAwnZbhpRjOb
vD5g+mgwmhRasjHZ2detEfpTxtsiHb6OJvFj8p0s7Yff4fBZZtH/+/DxXrOIsJC/Hz/Lyz6OHw4S
VTMp6P+Ijv9R6glOgA/+Vf4TUGboDJwsg0qfEp9j7KP8X2jCEFI4JP6o/n9NnbLYRH6aODFVB7gC
QwMUt7P4EL8v/y1S+ZREdgK20129tK815jxq53pXyL5fm0uTi9FogQZTbQYvccFEpQsRB+O4MwmE
18/J8o+xMi657iDnCh97IYF+DhtA9whFisNCVllM+fiYNjRILIVMDiubOcK4Uxsa8xF735g6V4Xa
+2Y+JXS1cX5cyjkYBJRD7nFKF+GV3Lh19Ggv8+MxeZ3G4FLluq9I41jV2TEbEZfPxNSkxr4cgPsK
uclLudNbZ2Nn5lqVZPNl5Qnt7ElRi40qRvK8IN0tzueyue2Es3FFxzYr80yreFR7jbDZCSaWtE+Z
M3/q8/IaiPAKs+M2UdVHInPgcwzrQZ/XhVlfsSb2dX3ypyk5k8Z1a0lnq6JjmcH2oww6FMl0GgdE
qlkIjC3r5o0zBo/gXRYaF+ZhWaDUwVCmQpJxlU1XEP7gTjPJ1XlDAHXVVD4lb+g5SugwYc4xh0hE
cpYNJDhpCjgNra+lcm33Rg4DsN5OAfDZaPzMn70gCGuyA69HADNv+j7aKQXdiJnELsSpHTFG1N9w
/73MsKdLkjVXaCjFhuwH5OsiO9RTc2MXM1AISbFeJVtzHm4UuzhCXLA8bZhRAVZ0MNrLYBd3aYVy
venCO2fKcDvCq144NQCUgaCglw9qRDuOPxfyMTdYVxY3PZMYxdHxBGQXWmI2iVN6VvP8kDBMZDq+
6kN+JEV9HNlZsJohfwt6f2od3BjaeqKmuCEnMzQ20jKwztRFftGW2UqzTFlGoxKraZm8KA5OumKZ
xiAJm2AHM6FxGNWgB/o9BDOCQ+h/H3QEATT/GATAqz7OOYR1P3Of/iqzHGtR1iG7s5ZwH2YkH/MO
ainAKBxE0FMYgVt86OPAW6KCDNIDkLcgaqcW+5UySzeXMup7TTtlFg4d1nGOtiRrWxyt3x94Rqei
D5GmvesIlZkiib6tuWvyzw7wjD6/SRtSRnmvJY24MstLnqJGQQI2sJNqRAgdk4gKyZp9CWGphNc3
mR+GzyNSicx8zBVzZbuEkSDCUDIHKHV5DuaXFrY1nOW4sfw+MW9k+RgpLsy2TtvGBkdulpkVqSXM
QYmAwYfisMcqdbr+dJM2xnYmG8sGEdpWYpsZoZeF2l1bDF/keIwIyNHSy3Kfz5Z+Y6aEEg5f3ciO
zBUOEjYCLad/REPo0rQSXv5ZnfF4zP+XvPNYjltLu+yr9AvgBryZ9CCRSO9oRWqCoGgAHHhvnv5f
oIold39FaNitSUWUblHFS+Y55zN7rx3NpWKeLhmuepnju7Wje31pHmRwkaw7IbizmatKokq0Oz1a
2hLkcOB6FdAhMgJxuKpMrutV19dbMGwezrZBQ5hh0wSb8SoYHgflSpXeKhDzgmzAKnVlxqNl/Jmo
GDdvjhL9ZBBEru0cLPupDeHKI+CR7M+V9SULwMCY5rIm1iNGLhcMlqtw2mv/3qojkHjhgoWFN1AR
lRIe7ezKVOBZGUBfhremeEnYgSodjXVjeZmBVjn+hNaaPRwKwLI5mzHJLibgwADeINCROL9O04Ak
EGZfWrmJqGtjlU3o1GxCKfWaDlEwTMFJSVZtCXjjGr3fqkRsrdNwAg9c6BOWQBKYoIfqxgsh6i4a
LNeXyZEigXzWl+gFU6B7S/Som2nlB4Cugjsem4Ttk2IioyHkey0BnPgYJiRZ2uuaTIgbbHptWAvu
+Sxp8E4xYpJy0J4Yyy3TdchUYd8I0MTe6G3oZVpA3el7dWOA9J7cooAyDidEw3HctOiNWnJC5zm0
oe6yYGAPMSxL8mUqVazESLAmChq7Fm6S+Au/tN0wvNVrA8CquYvZRQOEWRY9kxH7WJKXGzBBgszn
1TVVpVI8gcNdxbXvBrJ2I5spkisTOUngRfU51HLXCAd2EM8GayGeVBbOT4RjL8mXX9BfXxmJf4iE
jX8qXMdGCBIxW+WkRclFfFtn9S7T7BNjdzcC+hUmLKGLNuncdAJHUZu0Fub0EibZyE4EZzQ/EhxS
n7MQ4LIY2pVqB1ipSQaQCNGW9fVQQ5tN7oLRv8ZXsmGefoKWzkdxchtS8ULIIkMT7drozUaTX9mn
xmGhFrbIOuWQqFCGU4kr5yxYKgmNVSDp9SaF3XZGQWDvMLHkjyM1Hd7WlvAs6U2JpNuiK9eqFhFg
1SxTmK1QfcEl1N7MPuzGS+lvW0Dlc3B2b2wkNDZRlG1Frb8OqrVKTUJGJqgg1VOG/jMJuY4gJwzo
SbNRXrUZP+nobjT6hylU5ty/ap0NI6YwMsIdBh1WtTcQwhRzDCFxhEhrNg7NTeePbjYaqwRrfuG0
R8dJDix9PE6Sp7KUF4XzMBJQ7GJeP40JpZwVv8r1p3IiCpXABntNEqcbFzc2v99WLuA1ChKbnOtJ
itYaIQi9ZBMefs+2A+COszFihqBOtlQIGhgNJMR2ePX+GM1oMYhgl+9JWP9FjX3FV/z3v/7f//eA
IfJve4vFa/Z/NlGS/NpczF/38eiyE3CQuZsMIUycqTZD/G+P7rxZkFksz+/rT10GA38LsyqmmHk5
8UOXwYYc3jcTCR2POQqaP1gy/MphhL8OmUTj4WcNApDsp0c3aHycI5HVbayiq86yHPd3ELiSrSb3
KOZMWUuwLkI1dhaNrh80YNa3tY2fHOO56zcanq8bSRrXTY8isZOWQ+ofxmi66UK0girJm8Te1kzX
hzOBbWvKS8G1Xh0qCN3DsJOcW7Wr28WUXwbqVKjjl2KAGwJiQYV9WzAVHTVMZ47MmZndNfXBSsWm
TYedpaeMg7mk5AcQzytqhF0a3cHIJY3khKTx0yScFa/uqta7PcCi1YjujQJjxQnZBJOBl/0Qa4zJ
I8bcMtlrTXgHKnY9mtVFyAe7VDxLhSk5gDCygf+lxpVWFFfRMGJUUTZayvUeahhOialI1BsrMC+d
EvAGK9e8yaRe9iDOBwJKJh4Dc7hLWfEqszB8eNEndT85xwiXENTxlah4FZT4tkDR3/umS6jwS2Dw
rxSRw1bWKyJAT1Nwb1bmxhSkNOfKk4U5vureJigjWa1vR8bUK6WYNsSzHQzlus4vTfkpcMorLS7P
sp1ezLY6sU6FwN6sUMAzm//ikO8S5fVZCn17xyWhqF7hDLz+kxWQOhGlxn2dUOgsE9KCESav7Ybv
VYxn2Igr1s/oDKMvuc9PD4euWYnlJGLCQxFMVq9SOdzLen+satjZSu8FSUIbVpxFNt2our0ysgLa
cLIuSWMQ9ggY1nxCI8l81aE17U51cK+35TLCZcDSZ69lltuY9raL3rS2XBtIJKWqf1BHm5tMnDUz
WDsaMlwxhRlw5Ch8Viq/pPzCG1umHUmPogo9Q+SILmxWQWkuoMbXsXWt9HERERYRMgfyq+w0oEx5
sBQJG8FfcAFq823wv/cclzZ5quPol/vv/cs+7j/4iSxEuQNRwZNSPd9k3+4/UzEceQ4As975R//t
OdR/dBlHIGrCr7Pd73oOUuBlldtKnlejXJJ/ZuOfm6gfeg6uP7asKP65SRH96z/JeoSBXq5AZLZB
EuvG5IUZ7Nuizl4ijVuEY/tQF1p5kymWvPKt5NCqAPliR42uhFUyCG1QeWQa6JsICve+6MhdgEKK
ZqI2ImNcaJHKgSoMSHoTafCfk6rQD/2sJ69yPruBeUhQy/T6EK8KoyJkVK6VHWtP+aXSJTVYOpG1
pIOIIL10+g4d4QZILbPH+KohSbTV202mJ/yZugk0azfY412f5gyRJ0yN/hzTdOkjw6PIZ//Sk/Zd
eTnkBGWtIc5ZGrOWJzWQ1sjBYK/COJdXos4JQ8lz2YsDRp70U/ldSDabSHUAsGXlL+gI7kVtkmlI
5gXdxhd5Dl0j43GFqPRaaoNm7XdgDmZ9+nRQolC6SyIpW1QovGbgOK1KFCgEE0kMyPHzMOnw+75Y
QAv310Uw55lHjLASPxsA8MokHZbCeJSG+KL7aDKt+NrAL5VwT8bTM8n0i6bUiKpotg4vkB3ke9+c
8bNslSnE2gzsgsAl/xccZqLVf3eYF68886//Mimdv+zbYZbZ1NCcQ6tHHDHPAr4dZiQ4bHAodJgE
KD+qh+foNQ6YhQvm61d9TBDeeTiI+9D7ct6JBv+TYkZVfl7UIJbA5I7cz1BUPM2Etv0wQZD6NoMb
g/5ebdLwKQw7sr1AJ7eeaTY+wagiPE2Jv1eq7sUy/DdHlZ46iX1Em5gn0U5Xio31JHLikyC/tzb0
s1qVRNJ3xy5NNwFMRTNV9+2ElRVFeqvXO0EYUVwXF00rr7N0KOESKseOlKNSGlcdU1pBDhKhUmsx
6WtRqi8x6Ul1MaxktTxTJqxKPTyKOtxGuvl5JKPJJAEri5yN1YS0i+nKb/JXmzBzljqbUhevPUlQ
GHtveoio7CjqZSWlT4BpLgwPl0qi0SwlGHo0dCLDg0xSmALlUlj2xXfCDRxCDNWhAq2VHA2KkZyb
ymiREnf6bden147dnoDB3pQpWQJT9JAKBTUCy62KAC+rwx2rMsicouFTXMa3bTLc5Y20zEuQP42y
7dseVsVAPglxtlipvSrzWaOSABJPNJZDcZYaY4sil9tAtralSsWhTOaF3+iTAqkeXxToyAJGQO8w
bfZ1fVMJ562qZb5LB+uA1DGqiJQ5RGaoWoLMzLXeo8CSysSDpIj3hrHGYKbMcAtylIsid24q/pdr
HGQkqrGRv7anaoToOOnmknBmyeXnWHkYpuBx6IXqhQKZsaXlYPnTtFtCp4OV5iz51eJymri1xv41
lGJmSAJCqq/lD0MWbPuixEfkg4w0cj1kbEXqCze9RTRCfKwjxasJv10jHNsx0Nc2GhNoeC4Vghgg
vYrENU4Mcb3zO3MiFoSEoEKShDcmmvD4GVN1xT7cfQIxgcvVOQpJE8iKivKYRC98k6247xQC7ZMc
7ogUWWsRoabRIwc5QU1cixCECkqHNg63iGU7NwAOm48WyS3BugjlC7ZIj5xwXIrGPQu9s5gtZyXM
S5vhlx4G+yLUvEaTb+OkekoUDWW8vpX1rlv2yvQWhuOzMcR3ViO5IbluNlqSQbbeKpwbBBLco25b
GHNeHIm51upvuIiV3waaLJLX5zh5HX8pqzgG39/E0McopzAYfu0ef7iJHXvmKdj/0T1/V1YZNuhK
hG3zTvy94fy4iNV/kDzTp4Iz+iqH+5OL+J01+f0kd66q5nStOe+Szf78jX8/yRUjJiioDiB1MUAv
RYY/z6/reFn3Fh6N0hA7pxf25Iax2j9PWbLTGku51LV+42hIgGkXUBOz+51LMIxmrsgsCgNdn8hj
1uGeLgyJZPXeVEpKJAd78uR0+6jSfLomhhhYiYMZC9ZoKFmNccoZOeIPiFzBknehViq4QvASrakA
P7YyaSdkblhS3UuwRtbIxJfPtj4lm4i4omysjn6kueCovLS2N36jbrvyLi0ZN5NfBHRnn9uNpxtg
gCesh7hU0nAlYz20kvY8FcZK9hmppvgNWpjYohSEzwvyobIbVQ6+jDVB7uN6YmOsv1d6tH3L8r36
k3wKwYmKMH+vDbu5TIypFzvqxpL6ETph78ZzSflXnComK/97r7JgAtf8+6ni6z7qGwXmj2JSRdh8
eB1jRg981DccEJuVLzIUeo+f3VGsVfiY81k35/KDvcbHsaK+QQ2KJJQ+5h1W9ifHSnF+WQnji8AL
YWLDImT9a6rdd4pQpSfoocGSu2E91i5Tv1VKz5Kr1Dm1okfAL56sWNEXCb3YoqlQ5jcRr4wfiGLT
58ZVW/rRIqqSazs1D5NBnCUAAo9l3Apw9CXOST/3g5xtXtl2b+NIgJlujPD6InMeGYIkLykIbknO
8xmylGRy0G289CSie4y5JljM5rUZDRVzZAaIcl7rFy1ivBjpISaipMSHL+UO1DOkh2tNT8MrMrDK
V7XjxVebzlIWTtIVANvL0GqX1RxAm+Dt8ncJvy5PmM2TA3GN9Y3uu6I3dFfTsvfg+qSzz047Dy4t
lkB5hRyxUXQSTYMHNrU9/JT8UEnmqne042RLn9Kykff+MAsX7U0j2EkLhzRzQkx7na1Eg3jHwE/A
vIc8CPYbrSmdG1EuWQbBrh5Pg0rYbBWu7DBaM51ZG7X/EOLZmlX00CLKeJ1H/l6qGIEVioyCLrhG
CoMNQC4AkeIT7eviPM2uhHKML8IMEjKXTBDY+dJMxK7xp5sBUHcR+CSOALxzrXK4KuTwOCjl26xD
G4J2bSoEYA8B+bJo5vmp5halKCq4IWpWeqk98VF2UI5Mq0GbNkTFPEkyOUEKhjC5QFArtIE1bQEP
2y9vysLkhoq2OHDuzMBAoCOb1aKobK8q0Kb2WrcK6pz4CnA7GHcLAXGXDINasde5g9o2Fit9arZN
4UPzJeAoGIdPVUBqauZoiCMrsBfVJYuMlBAQ6RilGWqW7lOppV6upMtOEA4liysQa8fWD/eOMx2i
IrwNGuuTzmc70IOTP1NyCUXrS3EJmuFLDv3d0PMryt5dUFLC16WaLCh1znZYuyMEnCSv97Fuk++J
KLbhm5zELhyBNiSkQJyyPEBcTNl+wJNabMcxj+9EPjn7oM+bzpOhyTvLUZ8qGMQsAr/8FTcs7dbv
bliir+p/qVr4qo/7Vftntk4RwmbKaOTfk4c+7td3PKMNdtr8RejHJUoNQZMIWm2ma/MXftyvQNUY
js+0GIQKNlqdP7lfIWX/PA2ax/DgWd/Bbwj85w31d/drJA221jlVvYm1dFwqNikV9CdSPlVss8Jn
JxVXxYAsgznlg4K2JavbuzJUycc2p09pI16svMYc0hKjHUgI0my7fRtLZSOjFuvTeqtLEEhJAuQP
OtTGDbCSAXW1ZQwGAu/kylKxNTZqsU/C4SXIZBazGW7psjQTkqy7es88afCCDvONHzq7vtaVmYB/
r+dqOaeWvQJXM1y7kG98y7kugrhy9UBgQoXZSJZFyXwJ1LY+05acNnjESUkP4tuPrarehVF608lp
sjbz4jQo1nqoQnWXJ82la0maizHmLlpyf5gHd0diR57KvCb4OP3U6TET3EC6M+rhmPnJLBx6iDmB
LUbLurYvZm8cB7lm2msS7DR94TR6hTZmiHhJLdIm+ZTnWJqa3r9qNeIgJnLesLsc+lQHP8vUSMqu
WJIQvqkdB7PbAp45joq2RVjjmgb/ViHGqJa5HUY7TxqU85QTayyDqg3qt2zKT06nbmsb1yyNtOlP
W7UrN/XY3nRVtGHX8JyH+WGy9E3RQ4RB5tkX4iaHQTuRV64N+jquIx9Kv+WNmp8sijo9yaPYBUa9
nqj10K9UZ79luk2GhJ6geikdILVGcdOM9bav+lVplxetA2aWOsnOATHgC2VXoVpUBEHo5HhkS6fQ
vCrPQOf6rOCki56nu6I1l21psehObppQ3cB2PKMkZXkt7Scxrdooua6M1uK3qlOujrj+iXjTFNtL
w+mTmqX3aaSteklfqRbZB1V6V2I31s0etnvbrXSt/dyV3YXkmGBpWtIWfzcR07ZzI7DhAgGLScHS
LkpKwGsrTm3crbVcf5yqBIFE1CPraeNdTRB51UnropW+2Jq0HQqDLGuddHKYG3ySBPYu/npFq4Z7
aKgzmljypQF6z5g/C9NvWlc2pgFYoTb58L1MjG5qVK+7uhlALLQEjsD8Fayfv87wflhIfh/F896D
/NCjcNYpohg9IeUzaIt+POu9ZmRalCX1ppwd4dpM8RWQTwYWoZhp/AcJN9vC0TsOpEZSUxfkw9dv
4f/zpejvdwKMypL8OfyXZ4DB/8czgFASjeSM8gIY8FXU/fEMwCdAaW3zz20qah6Kb0IkFYAmX8au
EjXkrFL69gywFKC6RonEF/CL/IOFKHbjX94AlqAsAmbWAWIA+6eFKCWgTkSTQN6b2QEijNBX1M/+
aPkr4AQXLeixmyC7VLdQ8DFxjiRNRnukCVtFSu+IZyPSNlJfzPeQW9rHjqHfBLOl96v7qZb3ZHTd
TjqUrCzhD8jLLUtl3ZOfazftjdHVOQpDonUn2dyJOWu3l84FOXn0mvaqII3XSZ2zMNJXi9F2SVpv
T2qvSHH5h+0TCw7Pz+yrANBfjrtqEev9p6Qi+HeCwEl8wZUtDxo6xnWsGqRT9819PnbSBtojGbQ4
r4htO2iECgMJmO9jguuJG05a9ZLJ4SEhhhjGwol5KIkzSXyjjsVKRpQl59KtnY6r1sQgzIQsWKcM
Iouo3RekHQ+kHk9ZdJfMMciFw3MnwSFZy3NIMrby65TUZGx10FKUK2QLxEoQqxwozZ1uGUcxiUtI
7nLa5+vJoK6P/Wrycl42PLXmPb3QlWNSt5fajWPeZynaSZOMvXA8xAkipW7CfT2oXiZX+sLoEr5X
mplF1XcnzUT6o00S210LVEl+SfxxN8TZYSy7pR3aRx9aBrHaZBkoHX84bGTiiBir1itDlRn86rc9
c7Ou0syFYpIp6hQbfWxRX4zZ5xGb14LdF7ZiLAqLNCVbPs6usnp67HPiLWaRkcj8y2TieOsj7DhV
YENrxH8UlOVInOp0LxvBFtusgzyzPGqUzCVBoBQHMZammKAHObcGtyj9+5SMCczcEk8ObihpgPsT
BGvmvRUCrdoTKjlJzTwotiNkp/nayMcVWj5XNkPe51K7FwHoRlUlD4RTt6qK5EKca4Ro3zmXQfOl
cMZz3eg3aqYe5b54aAPnxWyMUxx3O81S9mLqMUP54aVQoZz1aimgyKeRhQ6L354Y+gxVfiNpm6IL
ksxDrr3PdT6OU3hRE0FW0aQ/onCTljAiYdnYZFfk0TRTmmWC8kLSG1O531h69UiGNSdjStJNC/LU
zQw0ZEbGm5e0XeuGbV17ypDo6nLMMuMpKJRkTculr0YlbpHy1ZjIW15ysqu2qTY1+Nb91OMQUTyx
wNa3cVRmV7XV3qVmDYRSia9rs7g1i8laOqrt6XJFkhf674Va8wuIUpwXVU8ANYu5k9wox0aP8k0o
tOMYZDXmSvmaJ50cLXU7VSnfQYbglVphkrQrG9VVrSn7inJgURmYn8JaWpjGsGpSlQ9RyQejyozI
leT+4CsSbvgo2v4VXQhF+f/ehbhP2UvyWv3L+8OXfXt/uNvpGnhn6Cne1TXf3h/1HSjxrqz5OiL9
EMLCx6FtsR2FSd9/TAEfbQjDIZMnycZCgBJmXnL/wROEvP/XJ4ho1jk0yMJfjGTkx9JE1so0LbKa
GGUo4J1GK96DbR185ZQ3ySYYpmNpjPtabV/i2rnoc18wIqFU1Ouxo+CL2JrG6lVkK8ZThHIXMwtH
tUYucckSJ9xmqnSO/f6sW/WyzPJ9ImACtMG6kuVDPp+p2DLRONYbvxDnsK4WUvsWayBt4Td2abIS
WnQKwuQhFuYbMYzbBCaBJYBhcEy1qbyAd9kT0epC2YUa6wRubrJeiUl3TtLlHHdMlwetnslAJJMj
FsCLMOHghROTqtgrI/PYIA7MWeEQz8cYdRDg1rJdHxbMZcwSeLRd7IFHJe2GPB/Zy7tYj1YNZtjE
TGnYR5X8QYMGn3B6if9XU/KPMPWiS2ySYOypLRLZmgFZ8WUG5If5tCjDfKENpzS/MZR8xS96MeIa
DUF7laxWnrNJ5tvKEbXmXofp10SR6hzTlq7QeAa54TLrdklY4vySBsNPRBaU2Liz+95Y9l1zgqlP
9aC7Bi9QM0yEUCA9VeIdNxbKRW1p4s9N/ce4eJQLGxcVmse2o63UHWH367xCPLQkI1Y7BmEnvUzF
099wEagci99dBMgUan4QP6WFqvOXfVwE+j8zB5J9NrPduRTljvi4CAyONJ4gWUeP9NO8l6+Ci80f
M4p4X2h/K0T1fzixJiwqzIwEiv5RKYp8/kdtCmRapskUCEDoQVK+T4O/m0ZIJpuOkQdta9kdv3/H
8MKWSClNJ5sxFmddwaStVJ+1PkT0m2SravT3NrFbk4b1pAz0N71A8dQ1w4sl1P6caANJimLY2b1T
nsJm2Ve+p2swjLTMC2I/vjLG8K2tTJuMJuILGEkSSlniqtF8JUNXT0OdF5u895cN6+9euvgovuTE
XIZ407H7PCXkMrRxdFK7YuXE3aVRdbeomW8Q31QgRbuTc8aqpdJlLr0tLANo3rNEGfUtLi7Vi9UW
ZbQqaAHcOJXtdWQNjVvq6UlFZq6SKSMpK6iBiwKqwQan+yskx12Va8q0sBS9wyeT1NJVrUzT46hX
D0KDzd3UTu79FeeFTuc35yV8ajgxwb+dGL7w48QYyK+I0GVERnP0FYzx7cTQJ6Ag/XgcP95N/R8S
j5j7gYnTZjcdooyPdxM0Pc0cHSByrvc15h+9m+rcmn3f0nNgwE3z10GSsvibf1o7Ymqz7ajqY5BK
eGrlmYUUOMy7Upb/nXETl4ZnE4G3cNLxpBG/IpfyqWraXTQZu5qN4qJmSB9IKZ/RkVDFiM6iamMk
RLnExA6Rf1WBu9HMaWU28X0Ef0ku9Q0Jmgc1rIu1Df5Aj5SrejJeOZQHRfEv9kSLVlsLjsROk7Pt
ZPOxLx6xZnmTcYkwlcRSvWmqdMM0nEjf6l7Ok5PpDwge+equ9N41jZpxqhjjx2WPUCz4UrXhUrYe
G+LUnKEikHV8EkbB1mMGyhu6bq4jW70OumAr8QIxPNkqI0fNVxQkmnGx15pUPhlscEQvPJDwSyf2
b62hYN5kTyhE04GxCMhKE6G+lgSnoBnPjTmjOPIIQrpflPQXJi2RZCb7JgvP/Uw0aMOqXE3qhNMm
7VaALbY54mO3zM1Xi9UnsPcjMRR1sJiUOgfXlKUY9EvNqFCb5UjepUo7YoeBRIkEXp9eS03hdeyO
hZ3SPhF623VHXGM7PEp94IZ218oeJQTmgiEh4nIw4lMa6sMSuoWPRJUIHOLlyp5sGZwLXb3SI724
C9uqixZ/w30wl52/uQ9gSf7bHGf+qo/LAJkmuk0Tn73J/Ix52rfnE9m7xdITiqRK8qs649w+7gOw
zVTI87GnwEV7jlj+4z6QuSrgPzr8bWwCyDP7gzLa/nWQwyXFPpYIVQVV48/DfFu3dHwfeb7pq+AQ
xF1+9p3e5qkR+UuY2eqb6psCS0dOYqpStbASG7GUNYCTQlF7ySutmnyv2iamIOnCSWMZ6phHwmb9
K2zgeyudEjq/KGS0gzGmjbrIG/PpVA/iyoZnspeb+FxMwZs8T1DjVnwiXmmkDyeR07wKHT2gfRxx
9ZRBkY63PY/9RCNr6kR/qwaWtIASPVZa5g7mc552XyqnA5EbUwYQ+1d6oTmIrdKhgygVmMWJOl2a
tEp3bZCVy0FKCH6t4e60hqmvK5JYCHrQnzOnAWoMVN21SY9zSwc9fjsIctWAXCDwhPRjEgMcQsI/
h+Z46Xv0aIjHo0WlpdOy1biY+kkFV2wYEsZ1faRV1T4XqaRuhSW/6fnYu4lCVoWjFru4qvr1kNTl
Ug6hA0dde2paUUIUi8q8WRMMXYTLv+IoUvr95ijmb2+vr79Wshpf9e0o8uFT6U/RLvAf3x9FgFXw
XlmROXM+7Xu3++0oEvxC4YvBc1ZMOhyhj6NIiCF9DhQr+lnGb7jT/+AsKsiyf3yauQ0gbZmqitqa
KAjnp6e5S+KRlQ2btdDP6mXgj/SRpJ8xLyqtcJEaRAg2YibtELLSbLuBz1nO7F8Q2Rwbt4XDIOpJ
lYnF2iGOyHdmFBzzabrvBueTlBUpO6IOz5WTcCRN7ezX7Q0KoJZxWY4wONoTL/OSqPhIu6HbZKqK
to3/vR5Oz7Y+3I49mxyjuLSluSdk+tZw4pXNLGcZWuOuL8NT5Ev7XNS7CaQG31FmL7RcPEeOtImb
4tKNowMsQhBhD2O6V1dKXJ2V0j/mBaMczJSodbpTIqMYNIbhjXnfHd6ao+5nq0yL95QbpKY6KiZz
nk4jD+8tH4aeHInPUqddR7H/KHIpcZMesHalNY3YSWFXeG0QltsusK6loe68KTGLpZFTjVtWpSyT
WIcFZBEHn/aj9jBW8Zz/FKP4kyaloDV3sm1f495wHIbIjeUcQ3QYCzururND5y1LWFsDebqOJfUt
nrV8RdM91bPscmS1xTbMv4Nmogs2jTK3yQSY18d9aG6smo3VFKI+t6LjJFlvvu48OlYdelbIMk/L
tFNrwacKkRFn93/F6efY/e705/G/nH2+5uPsY7HAKaGynUN7BKXh2yuM45vnWcPbxYP74zSL823I
c5IKkQcgJvTvtins2xEDzsuU/9Dv/uToG7/Qc2ZRtmIY4KFZ62D3mEVN37WxUSzLTjRqUEuU27kc
V6OTbLykxk2DRVqkB9FANm9ARBFOPRlvcbZvevJy08cMoAI0cnytlWeiLm2c5xztr5VctwNvNr4e
GWiXyfR2akO36tsjEWXuqHduO0ZeVROWZFuECSaLoQYwECMnUm7abiI/OVyOjUWPfBPh50iM7SBu
Ovu6ywFAaZ1XM50ej0LQaPYHx34e5oGa8WjP9FIonn13kyBI0gfh5upns+6XWa26ElMbOWRnmu7g
YPkB+C34UM0sUZx0V84qkkk5gtK9QWRBjMS29z/D7ge/8aDG8hK7y3IaL8K4EzTbXHI430pPMR9D
3XE1StYBjNB8fMdtnSDsYtJkA5FMs+vGTJYFfl+FKIFuRJXYnwwsq7b1yS7wkE9HdOqxesiMyhXJ
wWDDZEH2r4Z+kVlfSG6sgHdMpY1s2WJ67x+qLDipVYkjg6u14YcrV9yUMGFFt1ULcgR8/r3HANBH
udGHxM1jGKQz+QOqEIyvL3YvLRpyZ6JK8QBYuu0EO6fTP6kqYugKuxwO9MzSvflCjaDyocBcy019
59d3uWRvMzSbkXXfJdJRK3IGjqNLmwR5LnnIh26ddQMI3WDTyMZB6yHFqjZGr2wVScZ1mV+HUbYk
SWMmLO3Trpqt04vSD73WGr3QQCLf+lv8M+uA4i0om0tJBFTl+I+BUDZ5hC8FQb69cKbhkMfTIaYE
mnJzLczWM9BzSI3Jb9/YyH50mw4NuNxknRj9Td2Dz62NJe2QKzGvWESaeDK75kkflbtQsxa8r/da
gLScCDBryg61ka9s0R8wwq0LyXLthDtUgjqCPAOwGDPc/IpcnT1OG1dNLU8q0oOS27s4ewo5JiHk
xTyTr5DDuVKgryTSEIpwww5ni8bvmCfPBZEfixFtepjXblviae5BMOUZ5nwDFB5SBIQFCYIwu6mW
UdPtJVl4WU9sdSR2dNnZQgvNXerLTIxuyRWreDIKY1kHSGy1oHztGqf43PpQYfjZEMDLWXQSV8UG
WJpYs5Vxx2bQVWABQl53o4DvgiIU473AwK/daumXUbmPfLKOzgqhD1YWeChs3LaDBRu9yagdnLFc
C+hvKRT2SANMSKB9LfU76IuuhWe08nFZgeBOS2mbKR14psCdXX8NSjenOJQZDSXxZn5SePztC2W8
4okHdg5PMPXdLhuv6Tz3vSPDsUMVJuHZbiJ7j8TBlfi8xWG8bbEu6L1rBCudtaUgoH7sS5LPUPKR
Pixz4HPyLQJi5Wr9WlEfMiLRm/iLL1Z58BzM8SFVjADni9q+ATYhdQF9fn0nJvAIDcnFjeIajeo2
hnRXj82NlEGHVfIlBfyyLm6CIF8EJLEnBor9Tl8ZIYkpPPRGjxHWidwhHfE6rpKZXag4GOPTbSog
SjOVTpAw+Kj4FC6hAYyj1MNwlzu3xPkpkisyF7d6pSy6WvEEOcxgbcikelYIYuqmvZ1A40rORpVt
7JRsCrvCb47qxSleQy1dadK4mYLybJXNo9J/bmb7pBWuyBLBbbktSzbVqbWJrfxGZz3aJiNdAh8O
2FkJjJsYAqYzcB+/6JG2zEh/G4ppbYvPHR7+oJI+zXTksq2XnVEvY+uomhHr4mhZDzdS47MKzZeB
ADT8UmdXDsMTH6NZ39+UeoHwh38+XeA7rxKyq3VJQgd7RWBFHrPyrjSanTcfGUkTs16rYqSRy4br
Oh7/h7zzWJLbSqLoF0EBPPhtAShf7ar9BsE2hPceXz8HlHrYlChFcM3NBDVStSkW8r3MvPfczjFV
Ji0INsEb2WRyYAZUwpVl3eSChBt1gfDzkQIhP+ZnJSRdliNEIUI7xz9X8tVYyTtTp61DIrYrc9zU
Fjjk/k3gBRy6i4i5zGRRCvkLUKfbSDacUSm3Pkh8jXKBGn0FW+V+QDhjIqAp1KtAN1eB+Z5L+iYH
o1iza6zL51o8p90MfDVh+czikStiLUOLk3wsgpM75LnjG0+Kv/iMyNiq8b+i1snaYdNJsRsF11H8
ZuVvs3pmtCJpBsm2qiNSyxML2oiWTs7DXa1O3GDlnSnlpyQBBcvfbqgwjH1TRcU4iN9I2XCdcHT0
QsZC1bTkbTjxd0ZJkfjEt0QQSHK0ZDa4WvsV39X1jFHFRoacpxs5IqsvI97PIg3Zv9eGd029N/oB
dTLbV4FIqf86dkd1TnH8QqjlKtkT9HD6LW6J/wkjcOovw9eifvvJTfETjACRJUsLwIgfzpCP2S2D
WMQhy6bhG9RM5Y720SOKPwjvw9/68TomOR89IhtRVZZRxGt0iqbxa5HazIL/3iPyldiaqDhbdBJA
Fu3P54tiL0cWdONA3cJbVPhU+33mGFFiYl5FvJcERGtnNcbtIsP1FEac0znY3nMWoEzPggjHhy7L
XXyU1fkdCbz20E6RfqgzwqGQwqE8sx4L/yvjUzsJqffPUWEiJWH2MfVeQmUYlS8SJ+f8HLYhlwOQ
wUHj6MPXKnuO/K9GcwrNcm3JEMXaU65uLfNtbInrHg5hAN3cLxxDeyoB58vtY10RSpohAcdX/FIn
X9WypeEpVlpza8ek5hD6jOLTvkqhE/XaXUK0nWktSK4jTNRxF3PGC5+9YHCLlN7z48zzdRgioQsN
oW0v5OwsWQ+V3rkAqld+ZG2jqOaxGuk22UROBJa2BC8BGEAtfsk+ln7wWklOiKjb3liRj7XSqhtk
9qsx/gLgfF2juRkkYpZKGGVcW3t08EGXEADEz8evFKNSaLPEmWuO/1bDfXZnANlhGouuuthFxS1S
Oo6lgAJ62bbQ23yF05oIc409FXD74UmKH/MKK171ssjyGLNHX6yA27AtLuVWZ+ZMAUEIE4ZcscyH
oWFNnGhoBqNbcKyndL7PBsut1MeuBWQ7GBdqCGWByzlTLUMLtzN/iZYxAqK4Hwpxq2jrvk5PkX3P
xYZfAUP0jNrphmsV4DSyTzuMQai5rI1cVxGgtuARV8C6zlXPtMR2qJo7OeE0D7urTm7oks8qpsaq
ij2tSFdqrJBnhhoHjkQV3sc+XNrYGQkdqfHgES1u99RsK0SiApYWIJXIb/1ucgw8T1nur/txyTGF
v817qJvnfvaxzRngGgKV0wJMhHWnZjKSXpl3wyAEC5xEzYdeCssAN6E/F25ayJwAulC4wAPev6h9
u9T3k4TQ17cQFUn8Q6a6ftYdi6lbRxFTzJhYKbXz9wWZVrRRvCnJDM/BFk9FoewwMEqOHhP/amTr
JshOGBiuwu5ZBUuHDhlPOVraR4akzCtQfQYktGGF5MZfMwNIH5X8i5KWrlgknol9jhI0sHWtM22U
uDMVib+OcG+vCrl617T8cTC6O02djhIkprzzn+wmvsV1u6ps6U3maaGl5J4qb0rlqAYRbhb8GPO0
LatpyyXMqUvLW5BNopfWAl7cWJH4TrqrLoESIZyD29JKyqbTnNUI6pKNIcMmKfqTrGKBjSLy5upx
a4bTQUXmmnTaTWepl8DIL+2sXpdCPChpwALI3vZgpGvBaMUiXnKsKDkjKuwL1cQaaVySsrESRuDF
EpEI5C5EwoQeBWSkvWyryvMRGaVmubHDi6zaS7KxsTkfE+tCyqVdxIAp189FCMLKlF1/4B5vgV8k
FgcJkZ+obiqr0Jzq9QTRaZrDfRtWWw7ds5xMuN/ztd3otz01o9GkTVgZ6JqZA8tfQ2LfFpOPRrCE
pDOe0hcCrDOlFV0szlSe0tgOPdUkHxc1tpp6oRSs66xYZxG2uzb+qtGDxfV90TOfg1sqG9IbBfW6
JIc4lNpTJl6yKkYhHK8CtfCCAe6YvbWal8o/tFzcLANThuyjm552XV/vf4vjmyP1P4Y8ddSUPzm7
edH3KQ+00f/bPZEW/F+qoP5BlqUgaRJpyV96hO+HtwxOz7A4pwVCp+Vc/zi8iciEd4pYCSc/Zy20
vV8Z8C7zoh92r6x3F8wRo2eTzQ3Ozx8Pb8CQetFA/tnKEMBexrL3mfdb5bkYDDaUVj0UNXZnCet8
iX8+DHT2+SMg7Ws/xbMlK2zy4eItI9I51K4I0uJAKxAYVKtURT9Yl8pbT1iGIBdQg8Ueqs3OTxdH
U9AK6cRXOmIw2y+Jq1g2AMQ3K6WVN4nWnBlzsUTlP2zqKzmQ9yKXt0kRr31kDwm0wYjFqh0a23pS
0ELkK6hD+0h/86MWtztQtPmykiJ3BoAhC1hfpFIe2zbFbqrd5grCIT2bEB4wlkiC5qaObTr09r2b
uycr7Dz++Twq8vXg0wGk6qts0yQt0xVdibYJMyqyw8WrVJVXmoi3reVwrL0FmrY202k3tzQYEy1A
I32Rk5qgTKSsVBpFESxRO3L48tyCIKies87wMlyoQJiXiVJFXz2T1GWtcH7UK6Vh9KMYF33J7T7m
ryj2j7zjtM7DhaqOB1+F5Fl1MD+ak0EjAq+oObfyvG7Mcmd14j7Dek5WhGeW3WPZtOt4QL0h69jy
9fBgztIpLpMbUaneVM5uFSsLDBXliUzfCBoKcl5kmo3T+myXyP7VBBAF+SUYJBID/WdZ4rwNCXsb
EU6pyuMUi01Lu9UwVEuW/XKo32oAGpMCv65kxMuceSszZDL1jsSw+OF3KC8Wl+V/Ly/Hn62Plpd8
Ly62wPKqWwwWCeP+XF20P5YQLWbE3MoQa3xuDZQ/EDqhlMQ0jnmcF3+uLnQTGNQhcYDhQI7xK9WF
2vb32oJj1QQRgpJEWAYdzefGQBqJe4pNQZgpZYZJDopBCMRMXUb+9Ol9ufpTLPLZFoJK5J/fDOcv
Kl6NyGYZeNGP32wuk9CuFuwyWA5YP10fP9dDGK9SIAwkcKQPqjqdm24qt5k6RVtMiZXpGFKsbYem
ghtYKeZ9Kxu4cRiiSZN6YEfFhREqR4b1la2pmE8tZA8z+DKhIJGQUqWkbNEYvSRMgzRRu0MSPifs
wvDibsxYcnsohybUU0UCPIEV3slr42X89gc/dEijPnLSXtbYClYzgRp5J63LLN35PXEUqJ69PKsv
NYzopPU6ei1dS0JOGU1E6yxOt2pAgEUaaJdhKDHeQHbMr2YF9apNxEOXMGBJAn8n5wA353HTqN17
nctPKch3eB3Xes40zC+GoyQN63pkEd1a1r1UMLBOSC3sLH0XduVbA6SZQENkzgw3wRdf+4HldbV+
yEdjbwWpRdBtfUfgtqOA8OHBVkiIZawdkYzox67hm1d6UXpKLqPk8TeCmD8+rm5Tm3iaCMjqlYif
Nb0uy2FXtipwOdsN1PSiLe27Nq/fxkK5VWBd+6W6VtThqVlYHj6hOvOSgJ6S+WTW/I7EfhEYy9Sa
kGWqakF1lZcyC4mGgmsz0uhVT1aYp3cv1VKYZSq0Ks87JADrQHCxQou3ncv6qg6SbWVZjVuQjsPu
ThvvqxgKBpIjCbxAu5xJc5YLzxBphz+DFABYmreJUiYz2KiCj5RuneTwYWjb6ZTybbArbREncL28
k60YSlx7Mll89oriWoO5K0Gs2LW1TCZXJXuCsXoGVADhfkWMIkdCikqIGPj+oWDVog0h//GwynBJ
V8q0k8g3Z60Md0AF9zozZ6QV6pVVUzxWFFtVG+iHLU9pbouYNzuDaRUR6gtxJfO/VNN9VZ9TbLfm
fN20YP8qMK+KWM8TWJdH9BCryD/bBOb0uDCijDc8PpmR5kL1dojWYCAeOEYee2U576NpJnhaptmE
r2c+UpbYUvhM4ADdWRtB4xOYcKeKfZA8hbxVdkHryPdkvSmvLJSERf5I1+T55TVinyCUANFcAzCn
lZqYi+JZt9EjorwoGcamU7yJ0SM32rMBSUpDwbsgziV43aMJRvM8dzXKynjdyOE6seFoTlzxmc5h
k/T87r6tysMwXpB0xocDi17kjiq4QGFcjqLw6vCrXRw63lKVlE0pwsaulVdV6nfMuEDaDuVLnzT1
viIa9yaLcm01yPSUVQR5VvQsLAikTtPt73C6qQyd/v10c7+8vf/k7sxrPo43fREzoH4AVf3nAff9
8qz/YSzaQ0V853N+XJ4Xne93wMpyJn7cnUmkRMuIf1n+C975K6fbtxyvv8kWl2OUtFvWo+h8l7nY
pwVpbBkGaKWZ+T1wiuWGkxwpboJHMumDGz239fvZYHlEd5Z4hU0EZBghOO9KBjeCs+MlKizCt9Ai
XZoZ1v7SsNTbALcQORFN4kgE7G38Gb6v74t7ACso+v0WjjEZYDlwTQiYUAYmp56F10jvZEx2cOEk
CSmuXYWpIAkd3AGc0o0aheXaDM3bPk1Jtxrh6K6MOgCkUBqatECu1M7Y+KX/W1zJtP/U17lfhqb4
CW5tedXHx5bGjkGooLv7U16Hcvb7wFbV+EijlfuHqIcPJ5Iewmq4gC1igO8fWtyTBl8NYgR+V3R3
v9Lw/eOexKOhfFP0kNdq63zNHz+1Qi9zXSKLeZuEzJsMf7F2zep9F2c7BeLfmWOW7QagdEr7+xwj
TAV2xZiVXNTA2lYcTL0ZO/jGzwmykDkJzj4h65DIp63uSze2kh9x5xK7RghzGbwaLF60ijFerztZ
GJ0XErgC/6vW9zqrbCOmOpcluFDmcJZyoctMZuxkIWC/lnG/MUnomuv6BVcclkn7qsnMi0gmrS5f
Z6Z2iJpnUClerXbrTituFsqajyncEhcdShZL898keKT0SRwnPcJ3dbCusypDsmtovrxXxk7/6svS
k6xspUQ7GEXj9eEhmrEWSiac69nRk0v8MJ7kk1Vq3I6hdtTs/F0eNawrarVwI3V+fLsRpFTV/cNM
ZhyMCy+Yg6t4Qt2weNDSW33yvUDDwylRJBI5PqmWjEskOVtBx3LNJ/i0vB57jrUWfdKAOF5uj11V
7eJlVyXwaof2cG5Hsz3nqeJWtnUKC3L/UNiGWrfTGIh1IkX0q5bHHLm0L1/FPavLKAJVUAwe+z2C
N1S28QgNgqZ9Z5PmJQvuDAVGSdyEDE7S1vvTPBBbqANdtW/9GWek8q4kqVdX85pp7lptxiM3HS8e
aKxpIyey22hNSPpqV6p2IETMnTmXc+Hv58De6dCDCZog5ehSUjrHDwTxZt22USs3waLPTBQT90Nk
htFCtntFtOAJo68VprIS8UBdAa8gTFB4lPgQMkV6mWrF9qYhtY4am8NySR2NytdYDyFYZhH76Bjn
zaGXwvylIVVllTCGQDQZYu7ry2ddnxXQuba5+x3OZo2q9B9nc/EW/ORwXl70UeVYMLFfWk40wCB/
6hM/qhy8ECqcgj+HRQP7JV71cTijPcbyDeUMMQJOneVffRQ62lIZ24xNs4jiiBL4K3XuGzPy8+nM
YIufzV5KHSsyvvCPdU6xsigkFmbc8qQO1mMHdZ9UGPDUJC8kVT0ee3S5r1msEgHmc4fWJtY0BHF2
zQYvK5ixFKPori4L884HMO2wAAY8yVALA7YkmTG6h8F+DaK0a51hzIJ4m7dQDekGQEwsfLRQLk3W
QfoAGWjhpxEAn7jRwlRDaTkjzABTYa8rPatVIgatSgVPohdoaADUxguqVsBjdeDHH2N+vjU7tgoI
s4p/dhRk+rBhV6yepqx8qFq4zLDlHhpZ7H2SINkPkNRgZ69ZXQrHV8Gv2TFSxtg8iMDeG0P9hn2K
FB1lPcbTU4lwsG+0y34kaDnstQBgRhM5wvKZcPV7THzspQcEwjFEtDLRjzORnamCzqqVeqesjUND
fA6DcOTUSgjnXsIizc8mo/5ihaA0BNEg8EBKlZcR7TcRoWV4lXacKbndn/MG3IYCKC4dgWSk5dYY
CNocbTYaOcyKcqHJDplvuk3ckcUMLmwOSnhKPsdXUBhrpevQ/0w4HHJR3Fi6sWXp6UyhtAsyaryc
HSO51DdVML51uLLA2N00DerVxsbOrdbl9WAY7ylv16rQR48g4mQ79sSFElj0WxQK7Dr/VSh46P55
i1940R+FgixAkLPk1CiLahFrwefrEIsbA0iH+SGB/F4nBL4j1Ix/Tq8+X4gW1gRzng8XMJOtXygU
1B4Kwd8KBaYFlQqGmhq60TIh/3SNr+JSzgI0vKQEosBdATDRhBfLebtJbOMGpv7amDUWNFIu3poY
BgMUZSE0olO0u8EgZmNhLEfAltOqLu/msDFkR8K560Td+NLPCNXGmDE2Xhdj02BHAuEzssKDFZAo
HlQO857nKnECP9nXmn45BjPxwKaVrUTqb7giyN24LQlbh7K0latoYylQv9rZfwzKbqXEYo/XyVWG
F1vVnT4KHdu4KOTQ0ct5ZokX3Yt4cLNueDBCQoYRdRmJ8PykOKrysyLKG4C6x1mj/rWhGzcoaQTh
Nb7mNOO8MyAXCBxVNtsiKDGIkOJVXMDAUNFxEX6ikIlYshMNiZ83p/QCH/7DtATf6gpwRwPSo1hZ
aeNqKX1KHKDFik9ZQSKopK/9uV51Zs0e9aohN2gyrjK9PfQEzTbWrsF2z3bPk9mLFqlbNCdCTVYp
RorA6t1yfpza/cjIfJjIuVceo+kxj7aD2kJc0xn0tI7NIFrAcWvk1pGll4ZdtlRkK4DnTlCfQgZG
pfJUJsm3H1HrTlaA2yh6DYgOCIaTXLO4Bq6/n0yWpvWpwnyJNYoCvyoCrMfSez/d5U0PaGc8SvoT
9EGWIgtd9q1rMneaD+x6uSPjDBuHdUv6WUkpV4fWtaK7sb0fp84tQz4DVu7GhcY8jJLfmU7i7yRm
No1e7mabijmQ76yn4gTxm6nMNa3DegxJ8jXDyiNAb98jeNOZSVjG8CKMbagXiEyRtYagXI3iyEwO
qFVC0ld3hMV30VOJmbVso548OFs9tEXgJfZLOfG28ovznZwOsYDF3nmOYWiJYj1a+M/MoCaNDn5e
B5bC58cexpMws0PUs4eVEMnOTxhgtkyB3Rrn2TDl3qJR69PhJFkWUVC9a1rGDXE9DkufTcu/M5Ed
JLL+CiwL9VwBJmuM5k0QxK7ImjW/uJNaC5SD+2uQVFxRS7dpQRgHiJr48inqr4iABggtI61FfupS
fRUrVbMVJOoJi7gLImylhvsmWycCj1lA9csuCj+8m39bT43fVlW/Q4FfKuK/F3iv/5I3/yzwy4s+
Cjz4zaW0KwZZ6HjGPhf4pVZD/yEH9i8X6eeb4FLdgcyCSliUTWwHPm6CvEpDx26ywWBrsHzBX6nw
P8GLw8blLmgwMkLNLv+t5S2UTmvndq63A36mgpoZj1tJH7RNpAQXFioFi6Auyx52eSE7cklSiMHS
sKPu+Vz2mHjrUesGGXpRbpKXOnRsZWj2itntREvPgViUzGzyWzdh9BiLJzJUCMoGL5Pc5iFzZtTO
UQksKFHWdluvM5YSIzyDnJGP3gS7InhT7Br9LbuK7qvCarQolS1makZD/oUviZVfa1sax408N44F
SNqmssvjwD7xSzZx2GgUeINRb9uhs4Cm3dyXCmia8RAwLM1BOtu3I5EcMwJ2c27Af2JgE6e2R31q
vdXTklNNL5eJEyOsfYv0s6M7FdSnDOGiWtRbrrvbRQrlj0+MoTZZQulcy13h9Jb0yIiKnyhaAQ5d
AQ7yfI2pbZ1ujQQzzBw/jEmA9PJ+IHCx434JIu80KzNi3es+kjciB58C7y4q1Q2nlTMaT00M4jHw
PcOcnNl+BQkPBE9C+U/RrMxNkryoIQPpaK+046oteDeR2ldowNFPCwkTsPYak8OtXETxuZMDdD2h
VyUH0qJWVWcRApfyzjVMGJB/quwTIAInYGlotd04Mgm0ZM5GEjh3U3ujtT7cbgTeiyVvUdBM1TYF
G9Ms/Jg5sR7iOt4Yo/nQQpRHz+TZRvWIDneVmKR3VtoysWMj41+J6F5P+TGlG/yvXpESIzlGT0ir
PQKn6Pp3PRdgSc9WXXMP+udLPSuemhoeUMK1n6q7HPVTk1uvZQl5M8gDZMBBU61xiVyHE01/adR7
LYMfFQ/Sukvg1zT9eGuXm6wecEHUyh6svvSmLDSKco7Uy4FoPfK/unx4YJDP8AJpMcg8Lbweo9An
mduobo1q7C7txLjIsGhxo07QUukks0zOb1E3aSn/vW6uv+R59JNBoc6rPgqn9gdTY9STLGG/3YC5
NH+00MuoWsDH5X+XS+mSV/txNV7m24SyYA0ktmExCH0vnLxqaXYZSZus8Rc74S8Uzm8D7M83Y8DJ
UIuxKOn4jJZR948340DrrbyzlGBXSkQ44ZrA9+e3jFLcuEXEVijWTYHybhWmBCJK4PpQhAnFCdQo
Q3semw5Al9GJqHt6S5bcKE87vtkbO7bcGbv2MBLCRjwLbTnP3ETKiEbaoW3kUGksYJ30k8yMyFaN
BuUaOCEM5IUKnBFdIMy62RgJOVL9nMPAzfvnKDJveiv9yh7sdlINlya0cYaoP4yZla0Hv7209ObC
5E3bpqqOZDIvH4Q5HMGtq6hFgS73Kr4/AGWZrhdcmozSh4SG2QUOzaw/xq2ir0hSMaVVNzfFBTug
y3gyR9IEiLuiGYDvhVOd9emQkU7Vr5FpvgMlK1ehLo6zVNwmaiX7e6ONdv6UhsjiDLwFdccvYUwx
uYYphUjSx8axI7EuTTDsRTo+pwqlR5G7ky4rdylrxg0y7EMwEVEXYrwqNFK3VfWiqP37GVfj2jeM
t9/h6Vzg9v/+dO7f8ebWP53kLy/8eEABRMHDR2BhanwyULF8f0DBGvJE4FLnZrE8aTyFHw8o46+F
pgFoQyzgwwVF+P1mQ2qShkSBJ5ccOHZKv/CAIvH4R+9qsXjCQMzmYCklfKfPvWuYaIaIZSSRaU9w
qKVE80rPxbSzhumhy7p9o2MrQYFxY45ol6rZeqmL+DAP7eAag3k/Ypjn7EONEcuz7NStcmf1UreY
fTGpmDhquyFwSbzAOGrIWNErpSDoi8NzasSzFYQbRY7eY9LXWbEbiaU7RZ8VuVPJMztzpvLzNsTY
rK+yoMZ91kkKuoe21/iueqliSSMwncs6tp5FoVWMOejDrgRfaIRgrEWMlDtshvWgIz0ru5n0Re0b
yQZLu24G9iZG8blDyNofSSjR3JTMONNVIVwYQCmURN6NctlgbYp40oLYPDOqAs0b8fCVcv2YKPmt
ZgSvGGAAThT6po6T69o0YOtK/m7s5QLvrhFccdAGR9U070MFY54wS5MOqPii98YdOq56FXXS1Yjk
k1xp/qEYL3CB8UyXaK0SBvYpMZsaOSzJYHK0+s9mkjyIeWZUHsdcY2zC+CCFAdTeK1P+1uV4Ydi+
mLXt5DfZJWoJRHSrILoMF3FyGxJ/B28QWGWPagSwXTCGuz4evVElpUApx9lJ4hoU7CKxk/Vt0VmF
G00wCQOdKydZ9JEVXRAJvsFDHjl2Z9n4UqT+kIXma1CVkRdBC9iHFHY2A4Sw+atgJqg25Ts/dBJb
D6vxlfdG6YedqIbupstVUi7HAsAA6pPfItJAp5X599KzJtIggdLxk56K131UHvUP1tv4+P/MkVym
4f+/GlBeiJUnz2BJaENf9KnywOzBOcDJjwxK/7NefVQerCLUsoUKgK5U4Vz/pcpjLj3Tj3cDqK78
iNw3sJj8ycL7NDXTh+VHgGhNx9Hu0JMfbb1web4e4on7OjgJnjireMnS8tq3H4umu4WxvRktey1J
PcD//jRM2b5RwotqyN1wjDZV/qYCl7Nb262Tq5AcNLPuLliM7xKCc3uF5KY2XesF/7rHkRYo8Kpo
SSL7K3biiljDt9IWrs18AmU3jojRtZVHUTa4loP7rrlKVXNjp40nFd22qJRdmKHOziRXjUxmCSSo
pnBOo87NO/J+uvrUpiyVsq3IzSfJAsevvA1dfJCZruemei3VCRpuw7G62i20do3GnibsuhHpVrPx
pHTWMSIOWmO3ulKlDGdCeaOG99K4CHugiqeT5Gl5dtPX1kZLCa01ilC786Myx+g4F6jNqm2Vtlsl
L/a5r7K/1xeJbLRvar3AmMrE0httpTr6FnIouR/Wai6YIEWK4rR1mR+SiOvLDAtZ8e3bPoyby6oj
ZTOVxuBhzI3B7Sdtx33nSeuxVy4B2RQiPbKAL7TGpRzM50FbwKU1zoZxxDpCKgvQPd/JAtanrUEz
1JroU/VMd2AO7WtR3RYywaCSfq9j1Ma9sIvMNEOuSq3ehaA9wQ3lF4MYXoq2Y8hpB0EgIa0bcZ5W
5pxu5s7M16EVu03j8ytGBkeGba1N3KxhOTrJWCNJGitC74NM3XFLary2oDNn8p+WrasKwlrqxECF
NNaPRtthmeaCFpme6s9c/fJ8K+Lkue+DB7kzN4YWPzM3CFeYqJDrNp5hpW+T3DF9rdLfYvK/JL3/
ex3bRGn2M2Ln8qqPKkYI/Y8Yg0/tDfXp/yyhheD3cXvSMK4BPbDZHFqLvp3K872GkRZgLLtFKg6D
IfuXapigvP6thi3tlUmo0pJdgJj+x9tTVYjSJAgWylaRSAzAY//EVukCJonpxJD+y2Z6tkbyKaYw
3lWStrckhO5yge24btpbvE43Pbty4jSgxbbVXkzpWq3Je64RkmeEaqdanHhdnK7ntj6mYD2cLjVv
ldoiwUXk3blatvrhVO/1LL5ImLR4wudYj3OE38UY3hQiwAynX8jLLT/iuk+0BoZq65AtfQAswztB
Y5AtHUJJq1AtPQPX1XWAEJx06hyyJa5komOWJiNOCZSXls5DpwUZkzlt9lqZEsVLf0JAWcmUxXwP
bbzJSwtTD5m2spa2RloanGRpdcy8uuyX5qf+1gclS0tE6nhQPabtEtYUDIoXADpbSS3DWz8Ytj35
aJEmLpVg2EehRsYe3P8JI/8wxsc5b29iXXEyJTm0hnEERPp1GOcMhLGCgXUyXhsS0xiOnUNJoPOz
SgZD4KcYO+mPJBZkJ5Q2a+6O8AtEDVhBZ8JsJNqNEePQrcs42JvxdKeVmTD3MhnL6mqcMFwdssp+
MDtEgY2uvpZNMmLFHls38YvqQrPnF1VGhl81MJTDnqmeZo8uM2/9iTkNnjOlObDiPnZWiuhW+9bF
mcPud+i5jP+UTm2InX0tXn9CRVle91EyEAjwQNIjcb/gDz+2XCYPLPATGqi/tAMfRYM70cI++XPo
8VnyB0WJUoKNxmCa/K0X+4WG6xt09IeSQcVarjwMrYEpQtumbn1uuPxW0oqgGuZt1gd7HzUdYYRX
GeFHwpdIA2wZEBqbMs53xvTEiekMfCxVeClWAlarLAHOfw1NY6XxFOKWOyph90ga0j5ZwH1Lc6II
RDwxU+iiW0/IhLuQ1RjZk5N5VsucLydFAmuL2l5EML1uWR5B6vArehZf981mNeoNfhA5G90hiHGi
mlqocxcq0elYJAClgUyctijzEgM7y740HUp38qGxiyJba136Ojfa2xiG/CTkOGRNQ140R+M0xjho
8b7OFTiSvsFP2yinaWK4SRvxMvdRsWef4mNjC/Zy2qtsxszetTVYHAQ4sdu6YMb8ZMQZTQuPDHML
otnmgnzCSnqTiI2ydOk0GSHpidKlkgybyCdgyJ/OspFtMmGf9YSg8vmczQozVPx74iIVhIMbzZkp
0CHJahaU3cUkVOS6eHt6ZGp5t8VOeZUamGTVsjkFDWKoxX0skRgXZF/itGGJmx6yqdv7UQ6iJPJG
Jt859LNYsi9pQJ2my1yKPkvV4rYa9F0modfqU0+h3wn6gybkO6M+V35zyubGg0HVDM8aJ0psAWM7
5Ea073EOFjXQAIkt22LixZskF4bXotVu9NxpWG/ltMgj8GNj0uAR3zUVYqkRlcQiWBFno7zsZGLx
WJamReIWIxu57kvTvQNR7aMrqX1BJgWqDThOvdgEw3WOx0oh+a53TAHURZG3MiFcLDr0ieXsJMBp
8FmiI/fFtNL069o/FilhXrJCnBR669CgZZSYbIFzJt8JgkeQ3U18jNUycEfOkqaEuDPaDlFZgEwa
RxVIqflkDnoPu9n3sokwluFgWlfDkAHjWNJXmMYltWdG0WrWbwr9brZND/WKSWgAbfWc+fdSW4Xo
Wo0EN3FMmiZCfVsPLgnE3E18GotIPA9LV/5blNr/XNrBln77mUrV+LS1Y1aske8G4gm3DPJSStnH
7Qxa7CKsRrr1l7Ho8+2M5CYGUVTohSP72ZmI44j/gwsfidGLjPWXQoH5cn+/ncGetSDDUphodbm2
/FhqWWFkguyDeAfilV2LqG0vb415P/TQiSNPZsjipElMJlGV33e57RbYumlHc8T/ZZxMtovYzBkR
7rtU02XhH7Bur+w4YIPd1yzsGwWhBZIGpIx0PSQHPRjjzHUvayoAGpGcJOBSgpcsGppjMJsFHouy
3ikGkX3Q8tw0Qmkx9xBXJdKx2S/y4KBLDTLW3PjuywRvYRfAn2zayE2t7FynCaTIyGOmDlBNkjcK
dgVJrjwtQyZp+DKcOF/fy5LhaAr0oUFWoDr1iCLL86RMxkMr8UiuArTbeHe09FUW4VNf65mbqvKN
nWa3VUIGVsXNdeofSzWKndmXsZbM975v3yV6nUI/wS+fYkMxn425oxj2lfWY2epC1Qsspw2CGwlc
3l2xvLM+4CQntK8yUauTG3YI4tKemxVRmynkzTa8a2tuuTguISs5BAbhMVFfGtk+yDqzQf1JZf6f
SZc9VqteFsemaVZSk1zUCUdPbKDOeIhjpnSxvbOzxFVBBBiVvZr8wBuaW9IaVg0LORnhaiMM/p4Z
WOHV2oRF+Kz3mWf7vjNr4qYT4Kl4V5zOBLU06RWpd+wnOv6+kagl77ayNcbpchr0uyJARpFvyIbZ
K4DGmrYDrq+ck1Q0K2PgsDXjuXaD/5F3XstxY2nWfZe5RwWAAxvxz1ykQRpmJr1obhB0Ag68d08/
C6xii5KqKn5dTiiiu6tLUlI0yHM+s/faboasgDOIlF8rXfwW5w1Tpn/pBaun1/HngdY8mvqo69h1
US5hXP6mfP84buaDQwUpzJh9JtrN2rGPug6mHQfAjK0W8I/nM+U/zSAZcrzLmK6zmeKoAoL5C5Wd
YJ72fWFnz6ENyBHmbtDFWv39aePKJnZ7E8okwoC22aNq6t5YHm/qbrpLfYWM5FQitBZkXk78/kAw
j9m7j1VHrkE5Xoeh+WCKfk8q4VOSIHgJM+2UmBUZJzn5OfSAsZdVIjqrNbTUpIWqy8BSHmXqa0As
InvTlzXyGZWxHoEFSCIUY2UDKKoYt0zmdDD1qOy3YZV9mRp7FpL/Fs8kV8Y/P5Pbp2c2POFT+jfP
JS/8eC7pHD4yqz7bZxEtgjRW0TD/lQjwn0eS+YQ+PypMJ/665v7zSBr0Lrgg/4w7fJ/M/soj+XOQ
AFcs410V8g9WJ3Kyvn8mabJjuyg6Mk4tk/V7CnGKxEzZiGOkl0ejrFZ+I9lb+lWxNaW/7O0s2oyB
6xKnw95GTQumfyXr/1AHVMPwzef0t4KCq6a3LiT6NKRqiXGIUy2g1GoK21zafqlzokNrg8oFvnIp
8dO+ZJA3Rs266eppU2pFR5RRvIN0s4xr/5CM2Y1t42Sa1K/EIz/WnUZgeuI1Wr8RQXzd9PGDtLjh
jNLW0T1mO1GzwdRBacQVcXaYKad03UE8ibT+MEhjG6vWdQggclYDH7Ra20WudpkqkRfY4bmVdKeU
olp37se820q0fLqinTulsqjJyasBVFn1vLZgYDEvugC0PLPoWvVtyWYFlGzWP4Y1eSuW9VzG8cWk
cIM4wXXAt8dOC3/F1coVVC3GKPZwBXsG97K0832vtps8drf+UK9std8bvTwogOWBmKPDoCof4mZG
qy9DkGamJY8ESJ9n9V3SDV/t1t21UbWrC/Y+Gbdfice/He4zAc9Vjqy41GPkF55VdA/Sidadyzij
UVdu1AKycQ+GGJbRMEHVqzZmg6Yx6VZqO2PkiJ/C1Tim3baK5S4DkJNrYN7n2ZAVe1Pd3Bdj8UCm
3rIs2p1aAQxL+brSemtU/iMaLE+txnN63kMrbFSj7hmopljFxEtoU1C/sviB+wxMpH8uW7G1pFyp
yD5Z5i8IrNiMkGu1tF6G2Cur+iqeI8PJwxXCZ2BDH00ckwP5KboZknw51QHAoAe/IZErlOaetESv
E9hAZQBrZyh3tQjOY+ke2zi4AES1zCxxl/XPUGsBAio7N0qZv/louEySPhdWHT1OjovZxlpPak5I
dx0ni5wZNa27Z5bFoaBKSdiuyYBSzBhXJv8/LKud2eAWxnqDKpJirQFtVqFWwgIUL8jm3DRGvPM5
jksBZ7tq4bDoDwJmKZLUTRLLNcv2XVnzlnHU9Wgz5Wf1pov0y/zPgjzyvgrJ7cm3tt1dAs0laNf2
IvUmGczHmdeA4Hipo8Qlbgpn8o1om9tR0+7sDj9LVC26sV/Zmkl0TbcZMgNZJ9g4kPtjGa0E0k2E
Dbc++IlFmRgqKc8BONYRb3N8C3scFyyT8PalYsNiOwdI7ziuq2VS1oso/Bpl120Ag5VRAHUOUqf6
0HGZ6CYMLvI5LHDFZvmWt/6mhGUeEnmT2q9Kqe4SOe0jQMOAI9ZDV+waPTj6DAhJZr/LqtgLBJpO
BXahohZkCbhrXTT7powvsnLYxTHu3EzX9k6ibiekzL5sj0PfbOyy35fuxIuqnQy729EXR7ucTqOs
tm0h9v4Yn+WpOCsHZ0k0V7rIsCMM8tpyOdOondEtn7dTeiUb8k1AhqhteiOc8GXMEPbijXLzAC/6
fRY45Ms3KLzMJSfZ3sf09N5JS2fXwI10Rp21ynVTXjkyWZkKznG2WPjkbTIs4QVh6e2bZGfmr2Zk
efXUQGc9FxmmzrzGb/1qsAfp3IK8JPekuwaB8fYqbpR8ztK76VJzH6DXnVT7FE3NcySTy0mL18w5
1ymjn6jDB1pbzbpxcvfxd7jW53yQf77Wl3PgyVOYk1b5d3SM+cUfVzsdLrsC6HjIT+cJ/3cdrgpw
/duC9VPJOdPx0NJArCA07PsOFzmITl4PVHZaR123rF8qOQV/yfc1J32y6TCZBJHBf9+tmp92qIms
w87MInMrE3hted9Wh5i4EFz4Nn0gcqIwOUt0ogiRH5qjhaJzUG+LgBGWk8CqRWdlMtxxpo2rwj11
02NbuNO6N7HDByEDmtFcuGO8iogBqO3Ek/njyFa1UPNNkvWeH24EToK8fizFSiK4t8r+hun9RmbV
bWPVawLivdh56+CAOTYLvexBn16Eeg7FbW+QOIRm3biJ4bPSgqdbhboiS65q8nspa5aiit7CgDa6
BbdKVjmLOww8DbxXknDTwtmJQb+t5rc0545eukgvcUsqDCupJFr8EKrCXoayhKN6marDvmtvdK4N
h2wH9tyLIbubmOv5+bFyLhKOabP+qnLP0fFBr11ZMZrYXKyanAo6jLcFX2lVvzq8z3p8QxKFWsYq
NrOK5RD7q7K8CfSShWa0asb+YEevY8hiBIyFgDWgQkJSGzQXHCchvXdtKh4DbP6ZX9d+fD6OBB6P
mKSGgHw0GL19djPZqVdi1MqQDrelus5gP6ixumxVzkWV+R5sgSG5S/JrvyLwkT1HWTrbwTWe4WAQ
Cu+ycH6YGDA7MHQHPJFFVNxGDJg1v1iixmQCyRnSg+uA8atjv3JHcqZUeeyVCcXq45DedF2PyPU5
VR4tFuKocxAIncZCWWawGtq9437NHJU2l9Br7vjJuW9A0acYNOdOZ6BzN+Q65RGzVKQkYXvUlOSU
uuo5KZCXdWucARtdoHZaKi2xcBk284jeCGLE+OS4DMY5n8dMUiAUywoo3DhhOMiUZepkm7GFJGER
354725DRpluelVzq0Qx3bhEyhwQlx+ZLrYynSZEvfQIUqSKkGVUr7JbrOgWU6jAjQFS0wPY2BvyM
nDcz8I+dol21LUK9iSRQt7yIJvdSDMpt4D/Z4rGqjAeszIsErwreWTZTsNWm8iUQ7JQZzLCy9OBr
eJWr38yyJJpZbLsllaz5hv5lm2JE5W73mronbA8znUXCaXUREtBVTdIz+/yYzaRF/TwhzztFfRvl
zFrsfjkY7oWv2+Q/34WlDxZwXyQ3HRKbEDcO82/mQsJrS9gBXJHzjMiczUGqeeF2zSZL9L3aUXQC
czHL5jxFpk5uNHdqGt7URvPIOIofPoGo7EGWDrwmvBDZSyEbGJbTKXUKr9JTdcWxV4JCV5NLxwGU
VUfIDFI7P1J5VUy6SSC1HLwg6jTuDHTNi4b4BjaIhP9N8r4d860YbbDhJO1RDVuF9gVq7E6Jt/qg
oIFYohO5Gibz3LfLZ8kw2FKbtekkdxMgSj1QuSINMguJHQu7bR8XFxbw2gj5t52428BEGcZc65Xw
JkoUkexa6rbzttXtZMm7gtp+gAz969fjTZ7yn/83hz+/5MVYSYJ835u2b/+2ectPT+lb/eMf+u41
9f+8/3bwlq+emqfv/oWxpGzGSwA749Vb3SZ/fvy//uT/72/+lYd3MxZv//1fT69wRVaybir50swj
3fe/Yff63/+lqaogzgul7j/foNun7B/WcLzs4+7U/0DyiDEDgaMANzfPeT/GNXNugcEd+Kc3Y1Ym
fUxrxB8GnA5+/S+vHw3rx+oePRPpY+xYdQY273fxL7TGtNI/Xp1s/wUPlM02ztH5JL9vjTWSNdLY
rPFJmBmAbCPBxDBJVIJ1Vz21fQfe2Tdq60IB27kr+tDYoAScluyDQJV2BtqZUfXhKA3mPqRKh5hR
tPuwAmkWu8N5bjrt26DrlLK4VimP/QDotYg38dAAPAe7uLJLitwSrx8m88hdOGE0nBdBgm9uZGSt
KDrGNU0XG9XGLMCnh4CSdD9ZqRepM74ZsJ2R1vQvIpyF0QPLdzGObHpGpNXySQn1cKVl7uMQuFi1
BKcU8T6g1Qp3BzSQOxyg+jSj7bIsR5LfZFxMOlMr4Z6cKTknzX5mRHI7sEPccF7joFCHkF8y5KqN
1K/pRC1PyuphUNjI6cWM0HPg41jTAREjPfIoCDGZbttCOU1Nc2YozitmQbglY1B5uY+qeoICISpd
nCUKNrMo0UZPyeFmjrl1KoGMeXkadovR5FwXFvyiCYvKKbaqC07IN6sAz0C6/ZsVaRW9Y4p3hAJp
VbKHiy5lO+rRxp8vRnPigMiSUV2Uvf1opuy6Gt3ZVF3meBgcohuhw1VP8oHNldLYF9Jl4E3JcV0Y
eC5pTDsGaGq/rHP46LozjFytJoFPvplt3Kwg/KS12dtZ9hN/nb6khdG9klHgZjQSdqhmVa0EkYTD
g1+Wz40x3akMp5cOwibYRvILEdBfYlIViftt0ZIqqyp3N4PZPJiRuy2m9ICPGsVlI9x1K9KNqhHH
3UxvbulvmhGMEoZrT5oc63XYno1xe6lPJkpNsfv1g+7/4ClGvf5vp1j1lPytgHuu8z+OMfMP+EDz
BJloQXZcn61pwIXA3LFq+VbnfzvH0GfjsOCQQ8M9hyh9Oscskz0o5BSV1gLk4S+1AHygHzoATTXx
csxZK8i4tR+caeQexkkkynBnVmL8GpXDW8tX42/dWtj3Sj07qTKk0FpDFqY5BXDkMG9JT6bpoQsm
Z20bXX0YCH23q63VlTdCURbQAIGOuZDQSr1jWkJQRDvnMtWxHZ3qyIQIUKECJL0JPjXFh7RUZgsG
SMt0RGlJDgkeoXUgHAi/IxV7t2oz3X0NWoXF1kRMRuElBQMhQj3JYFFTFIO/w9M6K2T/9Wltfr6n
59d8PKlcuLbARjlfukyWPzers4bF/BC9zEPqj+eUeTM3s+ViP/jLTfCf53Qmw3PfYqLk+ZoNCr/y
nCJs+eFBhRpk8dBTXrzf4Na8PvnUqvrQMZIC3d620/tt46bQLjJ912YAVvDlkRQhqeqiRaqr2ZXr
wFVPLcVcS2VcD7l+9/4rmcSLXhEjOTrjnYVhxwd2MR2zgALa1JmToXyLewmAoeJuKIyNFmnTOhu0
netQnzodlCHOy2DVso5ZWVGzccrwKEWxMlwbAJ27rl37TsIxlqqJBidhA+k3lzL3H4UG8rVZ+W3e
LbpSLgu/AO197mP0b3N+LcZYbtMWtvm47SLnfMow4gVBuU1Lsmg6y1+rRX89SZfuwFG8qk+ey0Gu
fC5RNXPJx26Xqsu7KLOaVR5Yy6jW0Z+Yj9juvKQaTllxjmBwaec4C8n+zHV5kDLbD6EAAuQ8ub3Q
VvFEx4pvKc2KiyG4GKLg3HDCbT219zrD3dFJHyzi0apGI/VXNvcssYiIaNVNqdjQ6WiNJTx9Jmc7
2SKbhgNGySz2Y4EHscpIK3NYIST4zWX0HMHwVrqVMRnr2nzGQ7opm+7kJMoiTWLSOZL2hERzE9IK
qVjPC9PZxKNykenDrpEatnXGD3o8rtrW2JPre2GNKIXzUNcW7FPPEohMIxP4OcsDaF85nWmu2q8G
PQ7uZGcC1y2N6rwQ9o0wsCm6anvWckptuo5Wa2oHVMxl5/mlgBNf1+UhsSH+qmOE7LmKQkzvwnMj
ElVSLA5Em+wtk2khvhAF2XSs7NOW4UIzuYuyRN1ISZEbRxPnAqoSN255aMZd4KAqwr2XrSo/O9pJ
gMixrQ+0fc+/xVHGu/9fjrK3p+r1b84yXvRxluFQJGcYMt6sBqF7oDr/aB7I5+b35i4FDQk6Xgr7
j9OM7oGYYZULkX5jbiu+9Q4am2OTkLQ/N3W/ZF34mfdBZCIfae4baB/MuVf6fJRFAHocNbX9rWEV
7VlVFiXYg1A1S+bAcPKKBKSAa7L2H2pq10CvIOHU/TjDYdyFGgXADeB58F61DW/UdYbtIUP0YaMP
j0VFoLZdAqAWE/h+m7VPsu8LTr6FlWb5yRBNXCx9DDyLlBEPcrRYv1UiO/e0AFGxHVpXJiU3qDXw
9i9amd7FvtIeTEOhAB74vj35aYkPO8/LVkMiYRK+ban1+JaEWr8XdZuvlKIYh01HaGS/qXpyWChV
OZCCoIW5GYCViIpdG0f3v8VzzjP2z8/5rmIj+jfPOS/6eM5Jy2VCjEbd1ZAv0IZ+e86J8KN85DF+
B2B9vrShJVDrAQCkGsV696lH1v6g5eaqxqYj5rrz1+7sn3tkm5oXk9B7YUm7/MP6OEvtsdBLH+mn
GW9zi3QRH5YGA53K69rSa9PhkhystYOrN7atqzoGhzK4eL2CIjW3CRzEhaEhuywUB1nmdGba/YuS
4JbJTOu6dVkTQpR9k66pk0FEVNeEmpwlpV3cC7PXljIbVsUoDMjxAzPhOeJyGEZK03JHOj2++zn+
MordqzYpyp0fEo0JEqtktSrQSRlq37owkrtkp6lxf6uMhHM6muI7oGJs7T4F08yyxSYuiVkStI/Y
voLLyydl1RS7VpQ7nowqnP+5mnIpN0+iE+oZX1mJUEyGL100J3RXzgiynU/bJXasICyPKXUwDkcJ
Xy7T6pMfm1/cQKxK4y3AK9Sa9mOSSs8W0us0sU01JO40lZY0jnGgQPXtAQswhmflCWg6N9iK18pd
E4jDhIHnyigtQHtt3YpdoGtHlkU7w5GC6KfqqxGejb5xJbWGGPCBjBmXD5oPfb+KIp0lWRVYcO67
FiR8twky67Lz5SZB2S7s8RgP7/vgdRj4TAPDg2qmN7FprjJLATbgem1R3laqvgDHBKuou9Fkem6U
+slByKlk+caJ89XgPNl6sLGAZ9WRumLPsCnt4JAJ9J1T6gV9x4cj+ASHVVh3W1sq54OlHcyc4oqK
r3V6okKUZZlFAL+HMzOf+DRaePO38WznZHVLlPGDGlXDru5NPVh1cZVvNKvqL6LKEQwR7NL7Lc4l
3qn/fC7tn+ri73w3Nq/6OJg4fYCuwBRguwQk93PbK/7AQYM/Yb57Px9LvIQkKR1noSN+WHvRf9CZ
0KQSS4NB/9fWXmiZfugl4LCgnncwSANsxqD8w+xulIIm0jWMLXMaCSiyYHsTdrZAnFA89dq7vNkl
V94q81RuokyPYQoNoY8PLukv3dSfHGLthHNvTC3MyzQdh8NgZNXWV8MbfxjS265232IWwOZKb+3h
aOWTeaPHdoqQHYa3pzScDSJc93gQ1kaC7qQLvCBJnt3Kfgg7JM7SGdZa3y4Do7lOowsLoy0DPN5u
ioN8g6go8iYmBoxU6ySHB0wSoaXAITz1qCZFhJJE+IghctSaPcttxBNuf8G4H1xobUZITBpWy0O5
FazIj71ogzNDttdEU177iXtvCAZWqQIcG+E10ZqFZKxovWZAV9ByL9yO6gOhe0zIpIKyfoSYUGTa
Wgu1bR3a9w4xeICDy9e4pqXqRnstZQEWpdeeBqaUVSe2seEvQ11dMzlElH4fBIcEnmA3Ytq0x3SZ
m3QBeUCaTCb7rTbcKuFXa7ioYv9JU5xL+peTpvJ9nOAkmIlG7l50K9v8a+AWr/3UYam8H3zGB7Xf
jQgqkq3ijtdJHyPsGXehY972cvLyWN7YQXLfMJLtLETxstyEY/5QBTRS413J7k+G47KM9XsLw0Vp
saVMCDkMlBpPEBNVtuhHBpUp5J3gzgHcuFTSNlrEkHPwxd8D+N+FsllXMJeRKWHR6rLzWiBdqVJv
yoEqEB2ZZ+HKYuUUVjOglfjLINEezEKYZDYpJz2HA2lbMFaLhdq+TRaAflZtcdsfTVg8dl15LsaO
rM3v3EJloxqcyXHASPhi6F+6tj4l4XGwsdjHKd+w4MGoGsLJnuNG3jGyfoXo2K0sp7nm23BF60vP
2PaXdjpuJtqwNUYqrJyvRWdt4iYnCsrZ6tb0RYnFb3FKzoLwfzkl37JYZvXP9dv8so9jci7FELkb
BnOSOWgZ0edHn6L/gWwAQgMwUjFTCyntPvoUqj44zDOXEM/RrFf91qkAhWAsaDN4wWz0y1OX9/Hf
Z5M1kgUNMCLIKpzeKnEc37cqiNGlowi3Be9wV+tk+dppZPbeGOuuJO2K4cYUHyeUJ92sFi/ZaaM1
nQffETP8AjthoqsYcJyFZhJWFbv5MkPTEpctCQGa1ysDq3RYxeF13e46hN0jxCVjhg0laAIhOvX2
EqONDktvyNUbOwZTZMqxTHeuVoBwCItk3NuZGt20pu9ZZUU8ryq8cRpeCkhu4WDCdGDDzCgg0NyD
0lmlV4hiGSqcLoa5aXgT19qFWT/NGOhWXAwYRVT28GaM3YhQTT1+7eA7WSYKhAFJAPMaJXI3Zlhp
C+b4qw5KooFROskNz++JaKU3cvqMo3sEmlQsFWtOJyV3AgU9kK9yVZFspWtsKBsKsyQ+OaV5JXWu
GuVLMhibbgR3jAyg5VSOUvOsVComHY3eNvDdpUp+ArzkOlk3ku9tFhsUjkqSCS8XSYre0nar82nC
0F24w5YZ2Sa3uldi1/NoF0SOxjSpjI60E+RMt9vfodCBT/Rvb+E8zP52wD+/7OMtPNsFeft+goF+
eguDYX8XczMhnf2Cn9/CDvodttzvhc37gOJj2ID8Z5b42BZNGlJeRDu/tKj8acJPl0e1hYqX6gqo
3Y9vYWvICf8Lh61umMXKD8J67cvpeaozJuqvDb0X3GG2kfdG2hP1gcspQZPqaFg3oLyxo92Cqb1k
+Kovu1zxCDE+V03rQdGzR9fXthqwl2HMWdOLZCMm0HWBsXPwcsXgKHt1TX6k3z/bCWHJkVjNMIKo
1LdaZda8L6MJO35uoa3JDecU9C5CmMGKL3yM9mthpZhmyIWHr1sDYcRKY2uUTvJqGJ4Dn9iL0CRI
pIVbytFDieA4t1SjJ0SDX1pDXCsGGRxxtAmDEVxT/qWDfkRcSB19UTN/ODVAYxhzZMuEEd5N1sws
cEoxRLFw4vwZJ9LNYJEidWYCqAZ9re1zkJqqsSmqdGU7nUUx1yYHXVVrQlFKsaF0QhOiBOeqngHP
LFzzmcFuuyYwj8s+qdlvBhGAG8O41gBkrHlvH9HdFmfqWBfz94BcrHlc2pvmrvXHS1IfI8+g3Nt3
ehKeoFOxaYydK+Iv90IjtrrLdLDx6alQmq0fwG6xOj5FNJUx0d8mUdFWDBHGbzLwFaBVmVwb5DYA
yxFMxstj6Yvbib3hkCH5H4H9ra3E4Osk0gTsDEjjiAQYaVQxMeitKrY11lNUAblv7xqH1VA7M0LJ
8OlWSlyWi9xCRZJGBTKfKuln/t9w0eNxB15n5cu0hdOglzw1TB42SRcSZN0Ve2hZG/r2TSkou5MM
CsaIuy9rvvi1OBWCPNOJ0S0JaCivrN/k0PrX6eg+z97+rur4NB3FccBK0cS9ohoObRCn2UfVQXOG
f4CfwHw8fQ9OpwlzLKoAgnuZKwFe+Vx1OIZqG5BY5gTeX9xJIkL4qT9jFAHtymHayqh03n5+HpCO
aZpbUi/07TgF5LiPzSlo/PSkjkpHhRopGm2Vrir3SVUQOVuVMf9b1hMHTtEguDhUAk0Sb9UB6FAc
1w+pJerLDBzJKY6Egy7Racgw74kbxa88kWApgLGgm9tr4EXIOxI2lMbRDRLJHDOiEeTJDhgjpE8N
SSU7kRr8hX7qhLgMiucsFBBC+tuAOE9FKF7gl9upRD5J3tjVCOuoCNyXKgpuWj0k5xqQ+aLT2Rzo
fXZPaPHJCGGx57pzU5blbcrGyapHbVEM9SHU2vt0AA5JItBAmGxdpSdCdb+45PfGzsjah05kUutn
X7Wvqja5V3v0gIQ+OHq7ZW9KDzEp+zwG0Buglrdc/0XvnVsb37W0kgfsFZcQS9iudnx+AxzpaG1F
/YMunksDrYA/XHZQ4/oyIUjQmNYAtlYGxm1fN7yhsm9Vbdr5lUJDYV36g7yoHXFrmON91OskwGja
VmTSM/zh61QS1mQM7YPux+ta65vlNJJZQXWpL4s+uDL1lNbTOWnM9XwQL80uHZ34Orw0oDYsOzNK
V3GnY89TGDLl5E+Qslwk6u8QD8qk9t8qmOs3dFp58vZTF/L+uo8SxvjDBubIkcAYGUfE99sSlaQ7
fLo0J5+HNbMtDiwdawgKFVxwvEU/6hcVGK+GOgHF8zya/qUZMsLZn84C3ZplDhYzI9Rb5g/lS1L6
SpLGyrjFgLALLfLKWqdYMzFlHqI1D27nPqZqeo9KgevXX0TpMZgAJEqNhWG+ifPgkbDKYxza23g6
CjM873V5bmTjLUZeo+1XutqfeJhuQit9yCGmBJHcAleHvghJ0e1XRU38gWqfDRAbY/RYqnYEqbA0
cH7mPPtVYa+ILoHtqm1E/cL1jYFz4duxZzpIXkdKeNv0SkAkteqs4nquL0i247YUvvM4WEczCrdO
86pm9cIhbkmJgytjWDfuiw/H23UPScGYSD3U8WWIdLh2sqXZ69chGFrEE6vEekwi4JJItu2gXwzW
oyvF1qxN0ka/Uut3MRe7kc3CTYSe5aIo9M2I1IlwEi+uX+IMirVa7GcRpM8fY97Dlkns8j5H/ZRC
vY4IH00XAt7VbOapcyDlGI5Gaa3IWVnlqrmO0v6uGjrwuKG9Cxt7WvgqfFkHAytEgIr+rRMa386s
vkysceRUDKtdMSQSLC6Ie0fTJYmqbE4Nhx2TrWgQCbSGqfaY9vygg1Hc5EN3GFwz2bAvyZfNnNma
xrVhrXunml7LgJdJeV5UNmdKWDGfipCqKRoUraZ8jGp7rWiqV+QdP65GK5fu4L6qDtJqVueLXFHO
0fiNi4qAmIEkH4WABhHdxPVwzSWlEe6en5VNcDao0d0QdehhVAlHmMBC0RlnlRrfTMxMcgmcZyLD
Oxwoo8sI7HGYbwjCBglqHhQ/fakE1qBMkBDfDL29dfsBjHpJc6mysl4LSbZ4lJ8hgmPKlW96Y0D7
UphgidMlDo51147xcjbmxAjLHT84z9F7KybagSiNvpjCPsMasnL7ahd0nRdoxhrs6Z3uT+djm+9b
xZ6B+Nq5wqVLPrpz0WjdCc4oK/jsIik04qt1grtzc92P5oGvrlgUBjgQpXq005xAku7UxBZp8LM/
1UTxgzqos5YmVriqC5p1GPKxx5CIPskAyVah1xQQ1hUDN3uJFGA5OBxSTFNmTSvK1Is/pxCIWj/r
Yn/41//5vycpc/71uD48pU/VT2e1Pr/o21mtGkg5Zp8wISLv7L2P2g3FDX5RjVAcRu/OD5ttSjOK
PbpRlVnSPI7/OK4ZJgnEO8x4IC5os/DmF9rNn5gJtKzUj7MiiHWfQDP0fekGeGZAQumDC5f55CkV
/jDXMlmHWWXxEGlkAi9MLRxrJqsl1rtJcxeBm8S3BtSEq6SvHiCIqm9kvffrPHDGdaUlBJ9qenmw
6VrbVTNY0VFz2xOEaXiivdbtcvJ3nh20OUrl4kVN+uvAyvYszC+TrD4pCYTalZrhDGtqncQazqUy
Zx2Us2ogS0KOGKQ6ML4xi1ECZiJIORKnYBdUyrplEENAZZefh1omiVQPlmVQ1crit3iU+dn+8/jz
8JTJv1sSzU/Ex7PMo8cDi7uYGuMH0hLNhmsDBcFjOd/+82L7Y/qp0YeA/aCAJKNpBlF/e5bVPxCp
sSeC6zaPXcQv2aOoWX6sPZC1EfA4+7AJZ+Fjfv8w0wK3KY6gCtt77uVFtcL17OlG/zi52gv+nBIT
6gmI3LrF3OOQ5SNRXthF9Sqr9NGy6z2gwkNZ2AWoD3QguE+rUFs3qUGRXyslkuG4ZzfRRQH72sTP
0q2f7/IkWhUuPA/r0h5v67FbxS6KLWvtRMqi0jd5YTJGiRZ5S46dnx980pvazFpanblx3Ygc4HBj
BYCrUcP5ccvYxz5vAVmoExWGBKMPcE2z2tVEGkwfkWSOUNz281UYv7KIYlfioS45TUZMLGNQTaSk
vTNHyiC4y5pEalATIyL3FBE8qaNFEJTaBScnhP+7GEKzeFBY+oh1V26dTuirogy+4MgEg4hRSLe8
lD1yELLQYHJg5e1F3JPNND42ISalKWHPcaYEw0Ml3Xs7erFJQnAiY1/4aKIjltyxs3RwVhpI6mWQ
XBTh1z5oH+PB8qohWlVyizLPq5kalXW7xCm6jdGcGdnFNIUrRqN13bJbJ+e2CnGkSfsldpOFIJ7J
DUYvb26KEPcsJYsCoMisq7Og3+SduUJ5DRalWPhYkVrYJjZCOVvSjkgoU+lrlGxC3N5dyZ0H/aS0
7ScgxKsK27sS+R7Eo8U4ZuwVgee2yNSmCexRcSf9YJOjUnDSYv1bHCe8xf/lOMmz4G8uRl7zcZig
XcFUTarb+0bkXb71cTGS68Zb2IVSjfHvT0Plx2FC0AcLFJORBqQDsLWfLkaNFbZjcwDxy/MZ9EsX
I0fUT4cJG2wCLzGnoGTl8/j+MAm0zg3CICq2lT3LMAM/dG5HdP8aZkssCB1e8p0OhMNfDoj6Gy+U
IAaCYEwCL7Ui4G5xnMf7qOnay6mr5ZtvS5QxBtkX7LPJajOUaGd0Q7Dt9bJh31kf62GKTkXeJow/
p2CPZ/nN7pFG2n3WXmjalGFWcUnZaTJsUppOUEikJ4dSc4EduaTKMoI5N7t6F7oMD1oIuYtEpBYm
rsH3hhZ4l9o68rbq2CFGPvEMOI9gRSeYsrmgw41hZ3faFLknvxjDtQSDdFY5WsuKMTQ8s9MutGk8
ygmsf6/u5NANjDLCyyr0j0WjXVqKyPHUxTCgrcqB9APbrZtfzrcYVFBvTaxT1XWHEWXFd6ndFEm1
qYCtLgsQEwsNm97Cr+u3xOBsVQPeupFdXTl6LrZZ2V8GKrhFezSvIgMYQmsg4Ck4TPsSDn5mZxdD
mRMxPtxGmXuEHHFWt8GjXzjegJrJUEGUTbrhLlx3yMCR/S9557UcN5Ju3Vf5XwAR8Oa2gPJVZBW9
eIOQSAkeCZOwT38WpJ+npZ6ePqFr3UzENEXRCMj8zN5rV6nPgn8P5CLznRgjq6b00dmSSx5mOVzT
eXzspSm3sZsk61IQtOcZEPu8BJqwJnG0esRJNQxZIhKFWjxXq9FRt1Ki0nPivGEoExq+0KY7mTCM
zk39ZbbzlPhMkGbLD5OF8iVXUQjqaX83VzDdNBzxxVB/Leo8X5w7z7owt2Vs3apZ8jJhmXTT8XOs
MooyO3tvTrhUSDzQsAAnt9JTt9YcXpI22s3aEJCpdZxy9RaG1ysfO1fYlcjRsvbk1IUEflrH71QY
uBS2jmzXi9+LWNtqPayJ0HvXWnlVcu05V9vHOUsv+eJHKcbohCUJyS5RxH4ovMe+d9/a3kJpaD90
ar/zOvHZoflj1T0/jqXVItAgCBW0Fc1V/lQiOvwjTk3vXxdYpw4O6z9pCJdP+zg4GfkaGpYSPOUW
SsJFEPtxcC70XI0kJKY4HzTvj4OTmREcTLYvP9htP3cUmAI46ijMOOh+iBJ/o6PQF93tLxYVhkhk
Ny2qRI5qdtrUez9Pg+M6YkJkKOEuHEBS5PlGq2OyOoAsKla5KSfjmwHRKKq1b2aYbxu1OUUFwPup
++qZ97UXZ49tl35JmrjzxaAS9gs4OpFN6WfeE5jwmTDOSB4Ug6ycqBHGoVPVYaX2drfhOH+q1KVW
KDUMzCPjhhuXF9kn6xFiawGGhm6FQJDmJOvqTrT5J69lANJSnIBRFED9B3e+rb1WQfm+j7DCpnl0
rkik8xUxtmzFyULAV9wBVcmaw+xuZ2ialWb6RgfLI7tTmyfb7A+p0N6tPNnTvfuTfeRfMcgS9ZJE
D457a6fucfDKXeHhHS+HJ2myWUdnHyIp6gpM+My1ANVNct/U8akohhPxTTmqGLr7qED42x28edy0
9gMMGRL4kkeCAdlmg2BMromlbttZbIlXDLI8PNuhjsOBuTnMGDKcnA2mx93E2kak4W5IY79Lp1sV
t+zycTOxiHfDB93Ce7EukzlvzYWt4ulf1cI6cfwEJjOUTjRnewRNPFiBHfVwiHEdCJuPZw+Zna5D
tmALS4dB0jtkvH03l4+cHhzf9SGJQt8K7dOQO8+LS8FclvYmnVve71yvu3L7vXUWPvG2tfZRAyhu
EO45Ufgv0zjfduQqYn87itLdeVOymZWLWYfAJt0dALwD2JRLATSZmnufVz2+6GyzBPXFlrMZVPB3
LTMYpdyqJPy2GsmMNtJpIs2DqhlvPftl1vJXsg1uEvLYV2PUV9jh7XNhztcmu6ZK+lVxrDP34UtM
ygMy7lerK9ZDUq8pFnxSi7c5Wohpdvdp2Wy6rvdNfoUM+9YFc/KZeteZhm2oZP7E22DH757ZocQY
92gI/NJYKH4m0rH6UxElN1CTiHXPgzzPbjXGo3BH9ike70Z9nXs10BPnPePH7Hu0bLCTEHH4limO
elf5rjXcNVza+sTUcZjWij2QsDjd5L2ykWqGt5M+grjFu25qTjowV2IVd66IA/aTge016yp3oWw6
bG/QhHwulrqZ9aJCt1IqGCv1lHwy19f6g1JU4xPi/S6nRk82jcrwC0GHEj/HhlJFvkaYpV4vodfz
+D0AmyhsvLUnPGQPM34RgrLN7JblkK8Rn93Fzno2Dxah2hhjj67ceSpR2yOZ29aSvp1/D+LGxuJe
CehQLn9CGe4xgP/vZfj585v4B0n68kk/XyeLvpLtABp/1gY/XydE2XBlaKgeKGyXO+PjOlmYJ+oi
VSdu72/7BIRQRN/Qftuc/vzPb5kvtP/o6Um70oAALugny2Eu+utt4qZOptQRNmunqoBhMHvdZU6f
3aXeCDk2bbEfS8DCml2tIxaKRMhoP6Y9v8wt/x+TgYtIStkujvi/32ioqiiWVLKp9WUY9x0F+JOX
TXLbdvk8a7spY4MhyROIauuYoE9noEa6Q9xf1BH87aRPwrdiJz0KwySKrjYzP2tmmxxQA96KyZnk
mUFZ9Ful7W60Rr0lNdZdpVHfBablgp50U2xPSv+Y68SJIoVNfNWedhNuaj9fHOIMyW9rPUalOfY0
TosBxAvyhRIMlE47SbWrdm6ogRObaIpXlifqa1IxtK6Mob2FxaxuyJqRgaqgIykWJxuQ32jfwYsP
AJm2q7pw65uG8CsUEglX7QAbrZmst7wsGn5QNdooOnCTUsYOew8lUEN9Tf7VvuJqySDBIyw4xar4
zDf5qR1lyVyujEnQkyXSVSpecwzDrWZO+Up3c/eNRWiDrXQAPj/GVffgNkRu5koeGEO5Izg6ZwhI
XHZLS6IxfY/pyYFzlF8m4eSD7zYGlYVEy+Fj+66DHqTJBsxJezQpPHdt7ZEtVlTlNwLLvhV1/Aiz
HraYOr05ETvpxOX3qAj1Wozp7RzKbSvno3CHnVB0faW3xZ9xwPzrBPz8+T35R8mV99MMfJkbLhBg
RlfW4tWi1f6oWLFwqfTqnCE/YOt86OOIWcbjTPEQTXIAfVeef4zAjcVFw4TAZKz4faj+OyNwyJ//
WbDiO0P5zmAdj43+t7GhVTekVKWpvZuoobJh9pD21QmrLesU61/DlgSqpUeUkW+KJyz73hyRrKic
w7paa2m3TNRg1pr4rexLaw/XXI+KWzuxLoPBxZcuFGxFBn3HXC+CuAfLm7+xnGok2uEcgF/7ho7h
NIL+VNIHdPhbRN4RUcfVyXQEeTEu8upHrKcHZvUqKEYAfh1AR82vpsgHAnyT9l8QD+0XHbCwwOpO
KcIhGaSafmMrJ236GurVczsNpNs168Kp17VrbBNA38qQBiVfNyr3DBkIe36YNJftHD9u7k4rqymD
CJ9HQ6/o9Petm23gWQS9Lte1/jhmSbDA6XJrJvjaoFZq0meHhWkVbrN4WCW58uaF1CxkRwCuwPfN
/IOxvqvYWyiWOyG6L4WUN0wr7rs4PfYe4xJV7tVa8bsSSlQ5bk0IQp5I1ywhOU8xx4jY2SrhofAI
2yZAM42NvUJeFZKIvTXg0CMNujYlGVP6Y5vPn838k5t1QWO+DADz4ducc73fpzLba+qws4uIMGa+
cpNc0pAAZsONNkbovNZ1sTZRlOVIRBzmtdIpDqrTbqsq3uuFrT9pWftiFXkAhWGTTvnajua1DB8r
Y6zQcKjHronunMq+sqneJqm4TNV0nhcuYmaeZeIEXn6K8BuZ3ZtWFJeow3evx8V6HlgKT63poxrd
e3q6m/uDW0KQtTEM6wL8eQ1P0OnWQE42ZBv069E1WQk6963Aa2S4WHPqpykcj0zI/TKzdrJsHb8w
lK3jijooGhDw6XEwI6AiKZgga+fkgHcYE+SrhGp41Unk8dpwSRJMP0HTGN4q9DAszxbLxalVUYxM
yPIGNKtQKO7GJZXIJp4oYhdsxk+RKO/MJbxohOifEmckDftksoCVxBzhQGp0nqi53ahjzX1jgYvM
HoRjXDVCkkbCknLGs8a0KZzxlbCMY9Q3Z9E5By2TAekjG5tT28RPNuOsSkhjqmpt33jtLiSlqcIF
1bcXjeymoq9vQu3FINEprONViP+IvCIW3u/I/GtfIQHKIAkqJxGqZVOOTz3oSYpyAPK3Tnivj3Jf
ju1NAvuszS4IGAKTnKnEfNOqeFvxoqiOco4SnJpgCdOwW0+kVLGAIpepfSiGFz0rr4MovlSzfEct
GTT1eMGgBUaqlXRM4UG1AXq23tssdcboHmQ256K0xtrttXMFSyTXqodeje+Moj+WrrLCBXg17Xzj
1nnAjuAw0HkxI9jYRfOoFA3BcNW1k/MTts9+1U7hdWkAIoCRiSVH5pOqXLlduAZ/gu6z9eYN70iO
RLvisaNh3sLUNnZMVeNgDMl8GNjw27ZfluO1GLLtYp3QujeVPPdYSWlI0Pjk87Po1AevnteWOvFm
hTQAI41EgftPQjRLeJHNOdCjfDu2ydo1lUAql6o1L7NZ7kaDyb6JzZQQJwfeoT61t47BM5D1A+pI
xaNbym6YK9pEStjTqdFBqlZOUjwkaN9XIQvArFua5BpVuZnfNuQyR2i4GQMgW0cJEvM+pog4GV51
wrkrkSPC4WIBiUmmftYttOtD5AV/RAfBnftvHUST/GMLwWd9tBALjhsHA7UxquVf73eIihgidEJ2
MHD9gFR83O+0EGx6XaCKP/qOn/aCtBCGSXvBTlz97u7+nQue5fjfLvjFfQFimQ0jiwH4zH8b5fdx
izgnzHBfYhx9UZrqVV2QvaQlZ1vdSK+mER6TJNwkmbzpLedqpa3YWbUS+1pFZ1ykqjgliqo+MXLe
Rr0goTUypiPoIJxHpjao97aVhSdbaPFTUk17S5fDAtG/n5LkvmiaM4/hFsAaVCU3w7stRipt0rwh
DE5iOvNY66vCuddcwbUz8vDjA2begbpjZSrxkv6qTNu2nKqr3WR6UDh6EQx2+bk3WnEpsiLCPNoQ
UEt1sbJcwcx9zL9USrvLGfCY8xIS5a7LsNjo3iOXOFRafdM16aX33GPrXSmzVpklT2bWfXNctpyg
I88xb+PcFMfQC1ekjfiEg66UwrtWOdk0NTey/Sq5WoiRpjrvAxl7YBWqHRJzMLTNxkqKTRaGD8sg
QeG3pioZYIX3WAs3Ybqx1Wwrw/GWAom0gGfDQog8j2wTLb81jItl54GTYzIevqTjU6HyFc0IarHi
h4WBOjmbi3M5BSxpgUurcIEhwuG6yDwAr5Xs7qjlioizqtH1dWqa2bFP7JB/UBBOboqHd3AcUqIq
Tj9TFgedWmNI2IaiGCBk6gjxbSc7onRyh2xvB3NII4OpYFMbNutZ/6RNSfmZZThpN4NmBNpgXyYB
BsdppcrmosYD55E/IQxjXOVe020cUhRu3dS+i9laP9hD3j38EecOdfi/nDtv+1KKNuaU+RurzuPz
Pk4etAVYQpc4SSbYv0LnNOJ2KekRA5DfyhaR8+rj5OFD3nIcOOQy/f/94kdroUGbwOZK7wyvlXHD
7wXGuf9x8jhoMbHoA7AAhYNC+9fpxSyiWY+1qNy50fzMDR3voqZWA/Kg7IOi9tcmctlNs1nZS7Uh
DNfQu+1skeg6T70CMKwZbseqtoB/FjrpUVI9qKm9nVJAaXhbsXHltbMbjCWoRwe66Y1qAyWueJ4T
e/42xab5uRfNjVrP13kU0NLnoJlYWKJUo+El2KmIus9N3FYoCsDgObIaNu7QFd8qju2bqMxfYk3I
g+WNcl2lDA+mcZgrZBNut0Y0NO6jZAjRJsObLrzyCSQn3Y/bsVrs1XlnYOpmyjnNj/FQndU0tLeG
QHDQN+26HEC+pqF7LxydvWZcOsFgua/Q0l8a1/nGAJQtHzs63chOCUK5tHLPtifuHEr4Tosf3Wg6
2AmWsZYqNcLigTd0tAos+NG1irCosS/DN/46JcBkdfyRyBS9TBugStukkxNCMsVRAPoOU4Y3E94d
JZ8TTSMRDuNXq6s1evJyxg9GHmYiW3Pd1W4e9A6noQ3ZgJ4W/R8oucCMOnvLhAi0+hhVpgdidWz8
WuQsiodIcx4ncygNxuvDOm7nGytKW/5CeOgtMG9qpu6zGIiIQlJyFxMQvY0Ym67UGucdo5RqTSoE
jJ1eiwN3MAakFw0z2Ea/TWsEDaoBuKOt2DVO3R2McL5uSi5L3Ut3VbSKjuKxpeQ17KWj+1Yr2lvW
INDWeuQm0jVmJILo2g2Qo6u67N/ZD23tOopXQ+GhYaU8B/V4Aau/UVNxN0rz2o0ETXklv53INsQ6
R8+yrozunNndDcvofe2Wm6lUDpoq9okU69mb2L6OAIaqrb486fawMyDJTpF4Ka34yDj/pVDE0Ujr
19pW3ENkU29aGUDAcD5AgSAluixwKWaltooHV25QahQ+oy7AZeFB6EWHMJPx9B9xnv4rBOD8tUkG
mLP/pPHyfgIBLIQwjqsFLrdIEhcN+cesxgQEYFo6JyYkzR9l3seJCuFzESUiZfzBD+Ac/DhR9UXj
tdSAPwY8cEF/Y7sIr/M/ajnObA78BQXAMGn5/n7eLg5EokwOKu6dE0VLYwoHqt9YY3cmy4lYNciw
zcCOqelnNjhipj1QjTO1D+/aWBBpQHfq6428G8I+XtO6m5tKRih/wF9oEyaofOifdC1lKhn3L6Rj
V4GSN5+gYLxDLHFXo1I7B6k4Lb2x8+I51RbzieFXTXptzYgUt/6tHauLY2b5rkFQEIjBy5CAd3Q0
oXc34kHNe1BBZtMg6PYKf4zYTxVC4pi11WfRoESO0nk35jY1oeG+WfagrgZvyXhx641HKlPpAjAz
xxRcsLLNrGQvVHvfwRCVRsU4Zy73c7d4zUj58MupZF/juuO2i+YHxylfRDW/DaVz07fuDZgvdvtq
Va28GKV3X+abHPVZLzpUalU73qiq+Fp48JdLM9nB071O5AnH9MeHFin6IpuAKKZJokIi4tcavHf9
oes88dD3TuwXPRfP2a1qt16FZey+60O8lUMpNWLZUwDeWX9MdK8m8HdkZzu0UMfzotnUXfGWx1Xz
BPst+RQ30ID/iPebtuVf6iVQBv/4bvNZH9XSEvbNakbDyKous1VKor/ebaKSTI2SaZEkL0G5P1VL
LD4WkN+H7POvdxtXCaE2GgHh9g/q7++8298VVb+Y11lBMeul7MJDhv7r78IBS2mHmkC1nehoBLxc
vrZRFqrrdvAug51vtaIqPuGZZvwq9DY+Wn2jL/bV6CzJ0fVGt/bNUVs284kbELraOeuwUDejcNHB
V2+zkTbBZLG0mYfJl3kT6AAySP6wH6uiqfx6qF8qq6/9WCiPwvOiQ6KNoNMHpPMqfoy8cJ9iwOjI
OL1wwSCpZMKhwnGclWemsbuuyMqMQWyHHu8Knod+cT9oYQQ5DkOEvTgjQpM17trqzVkJ/ohnmufs
355pSWZDnv9DD8DnfTzVyzZgEf6S+YVMT7V5bP56qi2gbXBoTBsW3M/gadSHqJEXpzW3k45v8ZeH
2nFQMEOuhLllar/n5/4+XPjlqabLQN2Ma1MnohbWw68X1pSjI/ASZVhQHMDi26o/u11a+E7tvnfA
FLiMCCiopNc+mK1TtTtXJytslRidfdbmSnd3yeySMjN537KOzKY4mzI8QXG9ItOoP02MTMNhhMAc
RhenwRgjZbibJ/HNBGGyi6SFAbCPGKnjDNu24/Aw2SFQfaV4FLN4yDseX2pw9McJsQZVo5NjNzLw
U+fxc9NruV855K1GpBANtSVWbWM+xc2Aq6mbj6mtviTxgGGcUrbVUspIwRswhxM1btad81rNADpn
t6Mrb2ctgtoQGiuUjGjhEhjIYLjg0yIaXOkJ872pnZVPctIf7JrU5ByEVBCFmL4B0jHxND2/Tx3S
KpT0nGLJJkkGc4KZqJ/Gav5ixUQlVBSwURVZR9ODrl4567LTI0oB9a2qQ0K2Uc2pAzahbACms2xt
jNHEdIRgZ5TsF2Va7LWBiKNZTnslDnd6lnuUDVzg1Orngpl+oVf2J6NJpV84fI8i1CVrH1A+NUFD
G9Q881otKNePmdtYrCVtV6z/gPccFdi/vueibMTX/3jLv3/WX285XhjwyryU3wlVHAB/veW8Wsut
gcURx+GiYPipLl0wCvhv/hfK8nNdyszAZWy5TAk4HH6jLl0OmV9Eb/ho+A6IN2N9CJUZJ8MvZWlW
8c2xrTR2wPUc9ZCyx8ZEY3nQgviJXrxUf7a98kDmkF+T5gkoxFXWBKrZQUtEZ2DoZRswV0Jsr3nX
MTWuAGV3wl1CbTPswP0MLsSdite4oFCztb49sqDbOz0g3YUz70+VM+/hujmBtdiTseoNW+Yl+Xk2
ILyoi73ZCHUQ7hifZdrNuBER3Lql4x3SGlqq2VB9gYCSOzvCUEm4worv/uRK597BbgaSBRxtEXbN
Vo7Cym8iK623VoQ99RbIgF2vOt3EqBC1GIicNp43fSVTj+17C4EpIlkrBS7ZZJxrREit9C5n9hkO
cJsMIYY/4SpELPl/vCIyEgWJEP/wmvwkDoVuAvoHVMDHbfjXawJqaFmjO7wOxnd40V+viQ5ggMqL
Gg6py3de2/+2b2jxTZeR+XfE2++9JN99cL++JY7qLW8vjw4XLKv9X9+SnCz0MkXNvks0gg4S7dWL
q50uCeQLmXo3ZrRxlkQgq3hTnWinDpgiie92xyEYjGzNIOPOzUi0cXvCS4wWtboI7MnRzqU3vIWK
Xj3msnJaf8oiArVk0aiHuI+/LCr9VWZ45IN3feJDGq52dd/q39C+zNdwnjZN5MEdHjr1isdepx3C
V7a2pBV/mfGmXdO8mEQgvH5utzzQ5mdlao+zWtxW7YC8z1yP7G+9jNC/eNzaJpm1yORuc/fbHBW7
mdZtkUELnXg3rLxTE35C1naIc2NVNhZTMjtooAvFBLipsXfSZjR0i0/HHrfEIwSlZtx7akSj+FYL
lnK4pJ2oCfqFYqQ3r1r9Lg1zJ9slx45gHi/x0+y9C8fzZHRgO6xrpvGrNOMrC5CgT4znTJEXL7S2
wwSpgCUasFnGa8a+cvVgCSxKjXAzyEWuTn5dbVkrKG4S6UC6Kbpx1c4L/Gi6KoIQ9Ry/Ky6gKJP3
0WThsMVuIIyGYEdxmxXVyhToG2Y+aUlrgBLp6U9Tya1uIP8BZe0U96HLjtjp9sKJ2TEO5NG0DPsB
usCS7HuxLuuvfbyX2QQWQbD71bZDdxkVZb1QbVWz2jdIdwUVVLocuKFoHvOk2PYiOY9dflZ18UpE
xtrJMIMb0yUl5MrM4UPk890I16/PSJBQ4pMDlqor1dsRaA3t5jKB2gz2dNvUJxzgihT+tPA0q5rj
lJkch2M5Ymwv9pZc/vHecBetdZ7UNJqg0j1O7rmp9AQxmrjwb3RWK1j5Q/xWEAudpeWNCvVXly9M
MiBuO3fEgRwyPdssnuJUGKu8dw6xUj4V+oVI4QeDzCsL2EU/PyRAdBqjuW/jcUljvxfIYu0So9US
Zk2CtJ5Gx0E3fX72fVtCWkcUBTf4aGTzutHtU2d+q6rEb5rskoXNTlT8kaoI2qg69urXStWfwzr1
pSj2TfOeG8ONgcE467WvSnZTNl91D4dBqft4Pm+0jDW46pwLyd4mxJNRMzz2CQJYCi7zYE7Zgbr3
mIdWEJO2iDd0K/DMT/NbaOeIy+Tz0PCfAQp5YMgcEIlF2R6nrlhN3nADw+xUiQzEKlIaF+f0VCIP
1YsntQUdVh1zSxzSqWGXO14TKFuTYzypPegOJK7IVtqnetb2boqj2ZtwdVT1dWiUlz+hEluqo//e
cT18nnLR/OcVs3zWRyVGLrOKFpRmRl0Cln9mGDM8pPwCI4FUc8GIUqR9VGLf44EAZanUY2D/Tdqg
vyoxgxWJCYfG/NHB/U4ltlwhv7RbtFg21hc2ztiMLfNvV4xLqak0mkIh5hSAF+G+s3OFU4/dpv4/
hKHGP4lTkZNR8tlL4cnQ/9f7TGCMJg5LGjvcDPkJuBgLhBZ4pHAfvKxe99ONad+GWrvu9TcFFkHf
1Fsld6H3ur7BXuheU8ELqBWa1WWJYxzyRQoZkiyzKjBfvyEDutcThuCghLd9o+HjWbSvCeFpu2qc
Tjl0ujQ+SdaQhpKcW8SYWvPFia9KX/mRXq6NgTUKh16pfyHaBoBUui5M96rZyrsJBRAGKsLLge2E
tdaU6Q4Qf0DA0CZSok3MjRvPX0wnwngRr0OdPMBZO2qKdakGZWMiZ/G0aVcbk+95M1vTHNVPfrJy
4yGfy43GyztN8UMXQ9eZY7wSox8Z9aZQDTYbRlDGN22YE5xubTvD2pS2FgisYcK6TxMRpKa3V8eb
EEudEzrbsj6E8U2Mr0EhMKirWb3K22hKN6nurNqKsDcPkR1irXJJALKR1UJJA7lgj0cE+L2I3jwF
1og6BrG8qRp65FwGo/GaKE4gansXMnU0lPI2Dh9lpH8hM2KNkYuMpukYGtMuJcwYDz+uWNGfbXXZ
LjHTsbD7ldM5V+uVBttChvUlqpH71/Kg8yUMxPYKXW1dueukYjVTI5PRCaVH8Wt3eO6aU8WhmDgm
q2jpN57yninjKob91YTOp6gusQyrp9HuHi2zfKnU+mtaOhlD7SzcIICi5G5YGcLD3shauY/b1CdY
Y1+zLRRteWdn1b0nM75McfCmKhgqCLRpUbw0JZNxU5cktaq8IJp7sPDrxRYrarV80FvMYpXg8Gzx
wVbIzcoa7UylYKAxu/Aw6K0K3Z54hQFG0FwYgR3bhI3r13nZlLFXo8tej0jzetkgqCh3NR21mfUv
pZ68hvwOeyN7l3rjk2T+qFrKvd1Prylu4FZGj50ut6Y6nATFTa0bjY/sehXq3mGcumfSq16MXOZ+
lMdHQy5WAbi6Yc2Az16zyDrWy6xQFCVrVPPA4eRPIwACcxE/OR1vVD6/dHRYudB3bXuAjZeFCcQN
41uSvE60XAzlDEbx+hrMJ5g5mDO6jWYvReI5Du2+l+FdMUPmJ+rOgtLqlRt7tiB/s3lg++90J0P0
n2NWgbQ2/bmd1OMsuueuIY6zYhGmdYDscLuM2P2qZzEZRyvp93VDDHfaX3qwLghSEFgO7hk1llct
BxeKTrXOy0/GIgOZF0GIs0hD0EBjklzkIrlzb5gVyb6LkKRYJCVEaPKZKsEEfWMUMenFUIjRoOBS
vdfQpPBPjyfPHvbKmMZbp/f4CVUF17RlvNVsBgMdC/eWXxRiwtHzVkqO4M0eB4sXC3i6NdfZ3m4U
62z3Y3tR01auUqWWjz9dO5cfB/bPonvzHxrqZW3kcjUsbICFVf3znsdSRGjLLNR3CLMxhsImzJ46
RQQtiZuJ5R6N/qs65GvayyXOPHAMstaECPThFDuEyZRPBvgdUQybGMq62RTA5l8wuIr6jMBHELmc
9u1Wm+h8FeB80WeXHsEqSErJm1UqDV8aX3DcV2vpDOKOLJA1xsbXsNPKXbco2ptF2853vlGzdvMn
1BWLze+/1xVnzqLP/9S68ll/1RWs81hKsNYju56J7l+tK/EgPAxIt+A6QJdaPvRRV/AhHhL2kSwF
bf4Qf+FHXcG6A6ckcAmKgd8d8JjLxOqXwgI7I9+fabEdMRnwfCep/GQC0SLElZE5J5DnBnbwpZ18
qlqrS309tKnE2RcEwm42Zayswd6tXdhOzoQAVb2GUfdmyw7wterH5t2caohto5KW5ZVBCAGeNgcC
XjEceZkV7fF9byc8YjriMqHnd1OT75IeuvPcbMchO8Sju1bwwdHu7UUhPsEHZxqLbtjgoE7BdEYT
yXp5d8wyk1tQ0mD3CNTCAEgtbjpJm0AinaZdGtHeovZYT2N4csecWPqQIjp7ylIF93K9LcPw2U6e
VU34o7SJuvOINS/QUbVc0+SrczjkhqTpSnwtIhXAC9rW82ObGW1xV9uvfYkWYapxg43bwaEdSWPz
HE8jAYrDph4K3x6vEj6DAnFySZGtTftoGcU+rmglHSvDmzjfDJ7rN/OwK9C2OUKD75W9V/z/yZ1R
O7QH/JzNpzCNJ309goZANWfuO6hWQTdyx6G5yCJ0CAiw1O45z3G+518cKYNIdXdacd8XbmB5fHyP
+c6iXXBKANs6Sj8VZ56unzNtwQ+i25PuOg3btQZaninKg8nmt5Do/s1uA/3CNzxx1pXu0jI/X9xK
WV7v8ZZCmEAXz57aTeZL1kswnqSHl+at03d4dhxjFaP+W2Ww6I2CCQe8kiyXftcTnGaLHSS/twJ9
bj2/6f0hd5LbfqwODNq2Hn4DMZmHHGun2nUn3NbnOexeZmmumSzgTTBPI+LcXCGlRvmk2NZWAxKf
Vks4W7+eNSI4kvoTaY6HWLZ0qO4uV6qT1pJQJd16B45n7TbaHbSwm4IMWOiPJw+glD2WBzdZIp+h
e6EsnF3vCzOXnRMPbBDo3yUBDa17qQvrqecoZb6u5XddY2+dmLxL58YomTtOsUq2EjJyhpYz9ssu
RgpeUDNoO69MgCmqxFaa7gBCtD5N2IbUItlRUTNxB/3mQTm1iBmRWh5M0tlTFBBEPzFLDImVhJZS
28EAjlU2mljpyoLKL2JfeMlz21hBlc0bw5E7R5PETtawudqNnqc7pS53pttdCts8dx3sri7bLdHy
2Tx+c9X5ISZfx8tuYrb8fco005k2aUjScituzcbxnbTbt4Y89LW4UZR07Uzg1wxrp9qf+4EtYqc9
9Ut5Zyh07OkN4oW150ToCgv68S4kJ6jZpF5zMvurVyfrTk03TTvdheo9WdjIsr2NpnfHetI2U1ee
Ygvgl8fYVSEcvtWmk1WzWvfAyhl5uDZjfMdtUd+rdvgAFGdN0c3AyLrWY/RuIGfHMrEuPOcCKTkm
XU3vL2XffTWT9nOZDYTQp/upGb7mrcbkoZdEF2eQA2qly5B+QQYu7Aildf+sDPpzH/OHosEmykw5
TIP24HJ51gUaHzu8MBPeUP9Sfygbp8gE8QjubaTW99I2dzrmkZVup3EQ4wbJC+seDB+iBxkSrMIb
atgbXUW+3s/TOs/5E5H3yBIVD4W8m5v0YCTxjZNOD3P9P+SdV2/cyLpFfxEvmMNrk51brVYOL4Qk
28xkMRf56++iz9UZexLg++oBBgZGo+RuVn1h77UdscowVbC3EkjJDOZU8ZHEsftYnW4bdFFYDeIX
rzLzD+BAEMSZuPeriE34zYx4kzXaHfKnddUYp1GyDps5CxiYH6yQ8p2RFulKerOW1O2mAuah6QlJ
pMAvFOhSBM8g+7oz2i4JCG3ZZrMmKIsLqjMS2uKy3Bjp2KyaWYHRy+CzSNA2FdOrTBTI5QSchgut
R5mcapUnjIfQX70TcJ1d/xY1Bc37P9cU569j9zfKdK7pP2oK43+wj8JWg4/rAMr8MZSYMQaFBiIi
dA/LdhidxGdNYcBKYKGkQpFBLqEuw4/PmgIUL1/RQNHOEOT7rukXtkak8/ypqFiSTQC8LV9N1yBm
8p1+rHIL5iuJKUJrxzt9w8jwLGPlZjCi9864RMk3GT6kvdyNHqLiqEDYPcK+9kdMHhIASgyUw322
SeRISOZgBYbs0tjpw0gbHParxOO9PhLm4aYtBwXxHmrkckoQ+IEmlQaDKLBOHOfaO+cEgxSVdaCJ
DHpN5ZTFNy++4sr1yU/au8XsNwVQKymRZXjPoTbcsWC6iwgDOKZC5epxSdTrAGaibAwcTS6xJVol
MedbjZ8vqSYm8SapQrMzEHiCVJaki4iEonCTE4hCjFEbQDjH38plSGSKQXRKPQKGytOL6Q53FvXR
tGSsJISthA2hK3n+Dr9wE8XxlVYJc10byZrtAyEhNd6zYvZOfFHChXUX+1N+Kubw5Fge7TIsXD2r
1kkRPXdug2q/McDWKSn52WgLA7NRcJX1xlL9BOMo6w/qz3HYmjIba84vhilAGDwz94d4nJ8moN2K
7Ne1ot53PUNhMp6kqbz2IiZDSuEmo8yxxYc5jHsBDTLmHHBaFE8N++7GYnpD7CDEMqXTvoULlJMI
mgz7btNEwRw/97yOWRZvHFve66QyabN7rTE2EflCpBy3aoGYftRWFds5rzMJrDxMc7ieePvUBUL+
FJuTWgw3dZreFFgM6KHXWj1hDyYe55F9wlNsdo9JGlrKWucL8HN4X/VGErfQcTXI1OKdA1XhrEyS
PETdIpfLAwuQ5t2pJFWmrepzO6ofbfbMpNbvyIQpWpKgxHQw6heng30urBsGv5sEI0Axltuk6o+O
Mmxm0e8GbYmITN4dKhQ7RXebqbuo7V7BNvCXQwK37JiGuw9ZJ29s6Bw2HjTbGb7ZrYmxzLq12+jY
pcNGSfqzqnW3qdMfVK3IffZgSJXLkzOam6oSWw0ahQTBMAqqy6HedikZ8aEaVPFLVJ2L2Dm1pdhI
rSVD2yfcsjMZik+kiZniKJEsjCpZoI4A18mtHKk73t+Bq7ULBJkTvd3NzD3cRLmaYxS0U30bQWYr
upyoHEZOas38LZwvTetty0YNjHl8CGE128qwtvE9heT0UhFld331WjOVF86TYz4J95rV6CnLmTeY
76aZbrRiPpdZcZRAMYBG7NRF6svQperU25mFhV7fJbqzngo0TaN5CLGLZ2wtMklQIO6DI3OKgPzg
I2X2phpBSC3w0Fq9CvMS80NqPttlvEfkdOf0Jp6PhieoN7+UyjfdmoHuexclEQc9ijf5pO/CJcnn
t7ijGEz88x11HeVobqtGfP3rTH2Rtn72vkuW7+I+xib93cjAPfGpbuDGgaKgESyBleE/uJ/Pe4or
DPuzh8Tsv/qmP+4pm1G7xf0CBN6irf6VmTrm0L/eUws6yKL1ZX8Mh+Hne6oVWWmWim4APJS8xSoR
rwwxX1tUmrRMqdxUvP0ZxkTGI1Nc9kZs/Peob913synvUspr18ygM/RjD4bPvI507gXm3BHzJIsd
qqlu1VlV79SqeCXZsiV/CbBXuiQb9FGsB3rRGkDLMLumlpEcUaB+lE4oAmeM99Rf1VZGowEIvt2q
HvPrwSjPwA3eGJjedCVd4YAKNRg751GK8AHb10wFh8WLuRsrjjeAjRmae32G0lMjss/1OwIlSr9v
82M8dYCAYu2czy2+5iLUg4QfDqRMVW55cXa1qj+PNX1MQhawOvdJwJ0O/VFUN3afb3Wm1Kgf1g5n
2UFa8sTTcwfcxk9xg/hp7bwojn6FppZb3EZNJODCBuFS2mNzQlkIuC4wQLM6XUIDXantLk3njVWJ
fd61Z2lGNgpnnbksOVW1N3z0Q3PCWX3h8tvLDoakKMZDNDKYjz1q6UjgKatnXr68xQedHnRq5Zzy
lDOueZ885aMdsb+meLdhPFj0roxs43HaOrn5WNfuKTXTA60RNueppY101ZXbYFKOl/zGdjjLmhgg
s7Nbf0h6Onbc6R0tq4MWeSCQMdBSedDs/GguFveE1cRGa1LzVKtJdZdEUHfiqcZTEOv5tT7mOLLZ
5fujaz0meGV9RDPZYzU6b1hLX2fV205FoiD5CmnvVEoIA+/5ylEjawUnKwtyc4Bk7XSGgfOgFAoY
HrZGfs1IFNwOqa0ZDkQEoGa3zmo8E33afDV6S1uHZB2weEftTBXlVd493OS4W5fgKQLVJJbMTLiV
Eg8PiMX4HxGz+D0OQxZ+/3wYXr6+fcR/cw7ySZ/nIJU3bi6MBFhFF0nWf09Bjjr2ipoJt0oHjPxz
uhZ4Fqp7lxiM/zN6fZ6CS9YP3FkK9u8nJ2aBX6jW2ej85RSkmUCF5vED0Bj8WcoZl70t8tLVaFYr
Fcvk/DHbc78T3RJpXzYkrJAWR9oWaRkEahFSiO6flOokLxEXq16gYo1iqqJ8HxorzTJhcanb4bV3
qt9WTOi4r82EWNNu3jTje5/d5AMpWHf9eM6ma298kWmD7cmENzWsmrLd9oLRE6g4347wcDMNcO56
7viVUafQX2wF22F36AvtUboaa5UCBGUWZ+Y6K+/QrxjbaqrGg17ofiVBNWpzt8+gG/q5amHiyhQM
JbXSplTPuZMFVmlRyCdJDEMlwUYZYoNYqQOQfXaKcmOXkbPKcwreCk66GyRktw6a8DtiNVC6HWdQ
OfMSh0id2o7udTNfG3ASnYEkMnazJsP3zKRVnl4tRvKWLNZGgaVeMidD6OlKh/TYl4kwisbh0qmS
IC7ibZmylZkjjaF9y1QiWzA1Rl3LpxFJjmrX28yJntwFZUNqMmMiR9bnSUeCFqa9GSgjHl9ZgqgN
pbOrE6ATCxhHj+2D9BAfLVX+2JwbFUGsmIx3bC4r10vWMrZ3Mecjsk82lGPlvZS686T0LgXeeAOw
7qauNH9O2Pbo4mzE3m6cvDtSUiD/ACD4HeomjRLjX46KJPubimn5nM+TAjoMtY+7AKb+7FLC5ACo
CUmBvrg7KaU+6yVcSvjNEb9pOBL/EyX+x0nxyysCJAt/Ph+IO9U5phbNuY304E8i0LwbO3ZZibOz
JeFXSb7qjeS6l2iCeZr6hmmwicW4dY99op5D1caAkLKVTs+Ofhma8VhgxAO+sK8Iwkl1tG0LYSW/
JVBnVSfx6zQBwNKqNYH06nVblsW+bmuJoAkbIoQa0CeWCXcvMHJm7UltHIXtXlFeHUkCuGqb+Z6e
77YTYDPCeEcDvUpH4MiA2TcaBqJSgkyMKClXtcyaVdzRobbtku3kpky0yLkiu7Qlhmsi2aI8NPV0
N8+sKDxI7oKR+Xub2tWXRLGixu8c3T2m6MsM9gVo8Cvy0ZVV21XaFvA7e/QBtgZRCZQWuuC46IA1
jDu16c9iHK9QKiwaKL9mW55ix4wrZNky0IyEtAZAiPauQ/ck6pgqUSIMiECRJBul42yj3qlMm5BO
7n25kS42WUgQWakSu4fYqTZBeFvfNBYhcftkjd7eySgTWqLRJzLc0wFRgPIALsW34eWuelb8umKw
eakuaWbze2nFJnXMANPvNWFgSBSahzqegcfQ+zI1NTM6ehxZ4RRum0S5b4rkusCulQ7apTdOLg4u
ggAPRa8evaJTKViLjaRXtmrj0es9RvCXPEo3ZXkEOryO1f5t1Gtfy0D7tQ4clYfCZpGOuVwr+31G
7e3FIQRIbGQGfrJ+NL7ONYo29lMuM3FhVYHF8kZx20tYlZexWXYqCUmPTQLdRA8Jhe6DNq83YeXu
ZS3OQ4gSwzCwxFV+XFdcXdaxhWvLWwJPAfXtXI0XCxlGjfltwJ6M959cw2IJiUveq9IIclg0tRyY
ls8fCkOKGeOcMboHt8qDsYUHokZv+Wg/OnAqhZ1u5wruQONtZvsulgzdK2VltBJ8wO+hm9cogf7l
lOy78q34a0W1fNbnOQmYHy87B6KmERD/01aVAGfTWryUiyz4x1MSJL8JreMzSOjH6SchQUSQqfC5
l13rL6H90Mf/+bykigLJgRGHwENcZMvHf1ipwlqt2pmd7y4y6CW65tDSShnhgTQduyfdhSFHkmdb
cvbeewANJhw7vNjHQkC7mVFT6dnLaKV7qRFaLKs9G4OT4SqBIqNzE1WbuEB2GhaCeEL3iNTziiaR
CAk1vxZ1dVt0442ea87K6gUro+m5t4Zd7GlnJ1IRp3xR2Py5MbJUivtDJtub0WSqWWj5lSXrqwZ4
jVOHh4nvC2BLFKoPbX+TuvN6SmXgEbIzJuK9KrStThs1IdcZVfW5TL0Ho8mu+qF9tfPinJVYRwzs
KN4gz2xOW3ak1C09V4WGRN5L8PO3stl0GTSAcL7XkcxOHFNN2t5Kb1rhvdwYJWntHfRAA4VrOUkW
YALLttq9pPZccBYimRqE5W1ygroyJmqTovpNzPZWls39OL/1RfQg2mRftOO3WLWCCbVDP8wnRG9I
Ihp2xB3/ekRmi5s8qS+qgAXisqWCsDsHQ85MEHS/iAefZmij0jCKcvxa4lRnXR0UXftYtOIsnGht
0wjPebzvo+qhx2BXlOkB6si+ULyzGrcHQQnN6ZsQmoOTtQxPc6/t0Z8yb5QXDF6bPlO3qTTOSsW+
Jpthfg204/LUp8O+sATTRvLnLJRTVhqYtkSzM6yMvvvWVyZFbXcoI31XTDaJso3xnYoSSXs9q01g
p9bWDOdN0qtoce1VRw/psAuKvB5NLA4gL22OrTOBVMHomhm3FcDDerbPemPvNbeGl+1wIufPszk8
RWn4mtcW0tt5PSfTOlUqYMjJ2lP1mxis1hRpdcBaAGMvl8XgoJxzLc5pJ/twgA8ja40YQSMCMCex
sXpz9JUYshZJBPbXwsmKh2JQ7kbEezt9quQJYh1baQ8qw7PgW7orb67zY2jlxY0K1hfq2mARk4cU
UhxEFl95aY94FoIwGjCaaVxmw8lo8D217tbRGUNnLPNM34QSMEFC1tn96fNr7/EWTsXDlLR7W3Rg
3xzEDrqvL4V6le0m6FlJW++q1PZDZwocjnEkeb6LhCoa2sAzFZLqituEgUYh00OR5aRWw7Xx1FdX
Uc8ms9a8m/dJHK2nPtq0MNIAYOMSrlYhvqrIYlk+4442k2t4ER8DobiID8E/SibqDyqzk07laWol
EmkPhgP7Ne/ZEtyBXbqpiPBIx+mNCe3ptyi/qU3/+WK56ZOuePsrOJY2+o+bBeWNik8SZxXCWNhP
tPGfM0uLSwcG+H8THH6owfGTMLOCAWnYSyjlUiN/1uCEazsk6XIPgIq0FsnXr3Try4/2k2AH6hNX
i0bCJVfZoiv6+XZJdaNUojEzyZCXUMnUGB1iElEwNV4aAYDTwRk7XVPfemh39gbKBt/Albgin7LZ
ZR4aXOLE4FVkTHj6VsQ7dQILOk0o4RSvICRkdrzV94+mfa69qQaMvmGRoNQek3mKGoSCFOJOWshb
yjfyD2SZEf8af/TpSNbcPNyEBg9u14iTZbXvmtlcTap13yNcU0v51lXeNaktFOX5sBnLmMHftErJ
J+jqCTKJorzwMPNFWQeEMUfjIBTfdanaQ7sIwhz4W2O+qvEYFH19VWjYNwz+u2m8KgS0WvVwnkf2
UR0yfuUBt+mWv6ZVmwLbGMqPyevwNxvHqe53wDqOfVwdWP2Tb2AWvjqkCyE6ACmN4n9q9lat+yOs
F0BQrW/XrcUmJ96ZIFuQN/iS9dgiTckT575WiqCftKeQP0s9u9ec9l3mXCfLr1KT3pZBa18CDdIZ
ljiVKcDIfZUqL16GjabRvS8uVKVMA9vdxq62UpH1DkRqZPqYfUknJb/y+uHUgcBZzaWH6PO3eNb/
dUVx+/be/92T/sN2wvgfCj6d4QaPO86yH590Fuw21IBPbMCPiGgLn4DKE20RX0ar/uOTThjBwnTG
e/kfbd4vMUFMh5PmpyfdNVl0LDZrgzCZJcL75yc9rKe2wgbj7UrwgxO7fp/pD2lKRJQhFb2Uc/Zc
owtqPG2DhTTy08mAAUJM/JCIlSW7q1hBGlVSvyjJxSQ3qtNvI1QnmpLsSkF+bB/kmhZM5BWGtgce
DfG4/KrM1rl2ECpNyQmL8nVaXVUzBKJ6dP3S+6jy/OxGzwbjvbzfe7y50bTJdUP6dSq6OFB6Src6
DZje37m8X22U/3MS78c4u5ladne4mkVJCn2u+VrqrHpWgKr7SrztXcQ4ym64ElsqUi9s7wYLg9ZE
UTbf6JN7r1bxQ9xzAWoSpqwJK9HLdkbtXvFKrmYKlVTHQ92Hj0Rp+52IdqaUoKC4S0UEWLbg0eX0
YgywzlTtkvQywLnEiEE7NGxtM4cGsVauY52igzJFbeutKtQzNtGz3b0bkP1L91qhOh3Mdw7Jjcpo
kZ8QVsK4bez4MKomTjwmB6X74TlyrVQv2kjiQtcEioc8bojWQ/M0OnILG3ed5iJbEVN9b441niEG
K+EETzVGC2aauwgdhMc5YY/VOsXwoU4oyUbSHBTzItC+JYVzsZlQeITFqFmKGl0/Fia5UZXQKBR0
uXEA3plMKJTUI4En3xTlxakxMSkI5Gsk7LH+bUbWlb0PUXXlxcPGdMVpcPOXpsJ4mHu37L9eU/sj
i1AI5ta+Svizd24Kix1ItFwJyBA0XA9iypBYxmtjGNaDFh4ZG+5K3WPnRBtd8DbTmHR6hJn3BBJr
ZUQ4hPSJ8UaSnq6yNFwj33hB876v+5lNPP2PpZFtVR5yUF+sncy42erkaMW19HxH/1JoCcU2yRWp
dhgb5iecy1wfq4poYzePbgY3Whs21jtvCRBS4ptsTg+Yk2+kThon0o8sjh86Mz+4NjpxCKtMktLS
PjBJJtQ5pCprzmV9304SeNmlwixscFMabuN7Q/GOIEtd6VO9rYpwN7TeognY9AQqq8x7u25cOz1X
aMRroJbrtCz9WMvXnVHu8bv4c/rgTdUusVqGIGzEyRIux+wlHg+pbvuQUamQs7UhnCsPt4GO0uQV
FxhlvxTl92BT3AF6WkXm2lDq2Fx70bIetLMqDbysHF4KdRr3FgCzXWwkiGlMe58r8HCT8K2041ej
SU6hXTb4BtKF0XowQqZlSuhBKFTPIE15/Ie9o5B5qCprYOkIXwsUDeKrxvKqwhRiLQWy3W3Y8V0a
ydaSWAO3Qp5IFFnvpBu3LS9LaIXt5Zve3U/JY8L+SWmLNS7MF6sfdknfvCOv+VJ4FcnsOOoKZGSW
Nx1j4d71+C6MerodlInJtcmZo21YIG/NKj81dnHKLPesV9F1YiD3ZAjIOmM3cYoV6rhEMasfSTI/
ESnud1l0SYn4aOfkGrPN3h68fW90ODmrYpOr9sHrKFV09WUY4w3WMawl+T0DJwZ7Gj4QIyzIVKqC
BEVJ1b1FFrDH1AZAdoz7KTDwROUTsysMpqI3dm78btSVn9EQmO5HVdUYD/KgqZur3rX9ij1wm7yo
/XhNytdmaUhEgbSiyDZwKH0h+j30KVBn4qVU6udeTzeeqj2UCJVTBqSKHu0lgSJFkRORhwMeIJvL
eMvsUCiHYpvIOajC0e9U3qhpf6kVQNk9XMtYAJSeH5JQbMZJvxoS7MDIRKJePguVnQPQ6Qb6BTng
eyMM6Ublt6J9msP22rSTK1NtULYe8xH5cqTxvyYFVqneN8bkVBqIxQmdkm1QQtDGP7yNnepgVuSe
azRPLm/+dEmKvVcsBKA14XktZ0BvZZsRHdQS8MvmmTZQvxVZdsFO+d5N5qYxp1cNxK7s60uHsJPf
8B2RZhDlpOw0NdohNXxslPjaqZdgZfU6xl8tq2G31GCsK5YMWMWOrznfN4mn3aittrdyceoyp/bR
wN9hGt4NzURYUX9a7L2gEtdx1mwUTdnPcXicinJv1I6+goZDHcaDCXn0jpxwoAL55neouHR0fP/c
Xd19xPnX6a9ju+WzPsd2JDmBtMEt73rWEnPHhz6bK0yWBlZD/qGx+c+HPhcc7DtBO+GkpnmCXblE
Q302VyB1CaMAw6Y7yBD541eaq7/BXaBWoYUzGezzQ2gUiz9O7tzcC/HdF/ouF6pFFqscH+Yht26Z
hmRb167ApZuOc4Kx1n6FaFu+G6VKdoNbo7clz6N78MIhfLUHAeNGJtmeA6oOnMVkhFUeb86yhkgX
7yYVmQuPnP1glgnSvt0oAEIeXggxjoMi0z6G1LYCpbNiP89dthUUaneGBpI3/k7nTSJAvUoPsreC
QpvYpfrY41Q76QKwr4frHNsFsF/PytwVkXVESIVHDSRwk88Z6rrcXM1O8bpsKww5s2GIp6WwKb9n
UISoYIituhoH1V0545HqbUNcyrlzBJOdMPkmLHf0YeCQrmzmwlr/Fo/Gv+797j6ar8PXv2lHeL/+
99nQFty0YZClrC85jz8akDUQhS56X4bG7jJcYIP/+WzQxLCRs1TTZUXHZchM4o9ngweDAcH/xyj0
3Yz0UzdClwQI0eTBWPKZtcWR9OOzwTzLiN2ZuAE7MqcLA3Alj1dJKa+jRLQXI2u4PMZnhzEn8DIk
oohontvJuXcjIhrdCoRR79mrsHcGXwcSU+pkyDuK0LZEKc/ob1122+1jz4bNTMK7vikPqTU+NR6d
PtHKepAp7Xvat69JOt9HAm18Luy1Kr1NoyTHbigudeg+63P7wQD12W3BXeRxeEnLzMULx/MVmjFx
LFASUsUZYcKMZzUR90M5vXrm8MWu8afYCQpNYBVXlhbNWCDKq7pnM+cMdPazQ7OVkhbfheu+Mr7W
5ChYjftM73ZqVTTCoYkhhDYmaHUCE6vC8SNHh2ZoMSzpFim0pn6xlfA8In8qNAIjqgnFazoM+JDr
h1GQI61m6DON9OQyVLVV0qPq1H7VBIk3zaBtAF08axN5A4q3tZP4draZ8Xp0FaC4nFUivCdiScFk
DN2Egan31Vq9JdRhb2sAZadJI+cjLG9lwhTeA60DM+POGfAAhXVp7AxlJBwjgj2gpJD5pdcHUwqA
XpnWMs++mOn0Rai0YkYbqqsysR9DV3/yALSuosQlas4bMGXLRwFB12VLAP4//eK0SoTPssR83JFd
l+VYmRKm/3M87REFDquwm++aUQE/yRlJeRNd8ioJmS+nCI7TtymTrw3ZHocqEh9ZYb45ZfLNBSQE
HIMNJvuGQikDRZhy0aEE1YT0qWkZ67aY1YgxfmnzZDtrQ6DhPFjltnXXhGrqa6U+EQg07ly3S9bG
rGe+6OxLqszC1wqP7aPT6Q9l3oPHVaZUqxIq2Kq1V0bcfx8koftjAp8wuGYBYxX2AyhIgr7EWzJF
xymDcWsZMsgENmRdPSHLu40RvyoaCL45u7JaeupCfSikBexCtVfJPJK2MRpHwJGHGi9RF3mQToyd
bdMNyj5+rrzpWkTduzk41yipk5VRlhfL0PHOEHWURGDSGDU/znbsMQnQfbuaNiP3AjSmZNuD+Vac
5L7OXRztzLoUco16hdYYh92pl8oGmjduKszWuje4fp/ZLWNmlrNYqxlOkTk9Ks0VfR/T51ah4J4f
FUFVxwVDDDl90WSTIciL9W1MnedREEA9VNkTvOevYp73EUNx3m8sawbaUTlLiChO/xwWLmwMT+yE
GPd9A8yX8najVvNjNUio8gDjZtx47ajxbR3vis8Jxqw8WYN60KrqQlzj2jJM8lgq9b2T5mnOMnZr
PdHXhdqYLAe0dT+LfUKE02pQW6IfksBxlG2tPoKGuhPRsCHJ9uRV7ZfQc36L6fkCeviX+k685V+S
v8k/5rb64xZD0bbEcbKZ/a+n9Y8KD1AGl8enEO4na4qBD5aUzgU19vP4nE0v5A2PKKPvq9lfE7t9
x0/9fI0tUz0meICfGJ6DL/v5GvMKtl1eJewd2GzTJ6Ajfej7flqiOm6U0j2BXb9y1PxAPpxEwKDQ
IU8KrbyZP3qNdadTxhkjXhJI3/T70z7svRPM8iALX93YBLhLrzZGt7g8gnj6ZhsvjZPtsBb6RJWv
8vK5Ze9DR4Lq7Djkz55+UcJ6FTcUYuQdIGfbRtoj2+FVHNaHVvlWxwv/QICspolR4nUxfJj1uFbQ
aKqZxNn3qJf6yubJEvTHxHha0U3M5MXR8FQS3sgBjes/OWYxKF+2ChMx73HcMmRRR/IK+uJrUhIE
sR49oFMiY7qoN1sCxC4yN1HG0zG7DtlKYIYbH1ian6TFYZSbAYFer6CuLbLdUGgbcpPU+StPuN8R
/Us3NrHYthC8yOjaSyEYzSZnNCczh2MXs++u4p2E/ZYo2RZv5q6ejaCR7wOwI4LjH9PuvUWLayVE
VTjDRmjLSIfxTIhEL2W+wrp0ZFYQlTrJbBIsFcpYTO2qeZd70Xo2yP1t80tXinPtslFtu7WOGAfc
sN/ZYSCLp0K7E0QvSYu5BhSQBAR8dIuxE603ssUlpko8qSHYrsaPWX2oSXat5LgHYHhY7a2dlg+p
ER0afT/lz1K78fJzbZhXJH/wC1ekRiyQ5mTVFqewrNmrdsFoniwtO8+A7Rxe3RlBL/q8FZbXdAh5
iao1S/sTKW1cJI86K9IddmVlNcSy3vGsZZuy6LbqaG0LS9+Gy0Bq4hLlfGaBcIp6C/DU64DXX8a5
z2470/EYcUYDm2TZyd/iQvTSiJLV73omGV1/07OiN9xqUxvXQB53E/kXpUZgkDGehtDBQhXjVtrG
OFi7IV4JyQBO0VaT5twW4V5W24WfrtGVJyxt5uyjEm1QQympWDc1Il8JCPSZ17CEeUvtJ7b+voHT
Oa5Yy2j2piuInnAMAFqAM9oc4RPzE9u79KpJ9Cwk/8LcNYVGyMf40YCZz0gMdD0QVRUtf4jis/xi
9Tq0TW/bUqFEiJ5AiGQg5gVSKKpE+qoYpSJv7HzENgUNG+kU9LQVcndWV6BKkFaNdhkQ7oX3WgGX
Evst8qt5fCqqOxVNVj5cz4QKRIMZ6LGOxh0NFiquFuewGOSODfo6QeW1uDTld90X2dyC4fzMyxmx
vCr5GzBEKP0EwZgoIu/YRCWj3NAz3ombZoDkxB9dRtkXp925na2Cxkz7ZofJ3Ae/RUuFbuZfbqPu
q4i/lu3fzBv4vM95A5eHahj05I6LXpjz7Y95AxF9SxIPAwXNMdw/wReWxQ/eRQwowBEWBsRnT8WU
wkZy5EBmIMQPg+WvzBs0/a8rHluFOs9gY+nv+Mo/30YpCuOQxaG7U7yYZ9EFBw3UnSdD6ClFLAka
tbYyLOVkgjSvnPDWdKszWg3rWrfSeD/B1qQCVhSi7pRt0/oeuomotE84gzfG9EUnFg47wrDtVPtU
h14gSnNTRtG5t6Dbqj5v3GeKpXWRQI/nhKw1NjAVwQMTBFwlv00Ysdkje0xPEUHZDE8ZOcmqU26X
fGQz+bCX0DAPs0hXvfTA4DiMLm1tru2hHlc26u/QYvThWWu9FSfbzDbYei5a3uxFZ64SDZSadbQH
k5gG+77o+L5RmNyHWXZbeQWQuIjzpHSv6o54NAXWQrUtJPtfFY2dK2+sOnl2FHNZB+GoHIknRGRT
BLoXbhMl8pawLFKy9OeS4p2Ox6tWqS7XGCgOk1E+JpLfoB85jvhfJ2Oo/FZXxpURgfUNHXwXdGiR
vXxMZsDicuOsi+gZEOgqz+bt1GK6JqNDkbS7PTNcSy9EYGXZwcbop6fWxkkzFCyiXtmpF32MQ+Q5
+NckHGEno99CBGlbvhq7hGTUFD8nQ2b1FsTBtiPgQi09+6WZ0CYRsoe88aiP7R2D+t9jCknd+M/n
wv1b/l51f3Mq8FmfpwIia9xjCAddneya7+OUP2pUtHsMWRim/GfU8sekhcQH12C9a+jY2cgN5ln+
PBXI/MKPRrwEdo2FKPpLtrS/qVFxtmmIFxGaAIzXvzNbfhAQ2iTd2tATrd2cFl9HDWg8wXhK8xZy
wXjdTsJnn26M7CHBFBB/6xP3MCvXxvxRaS8qWFy0p27zLW7rTezyTA/dgzmRriOn+5hH2cYC1L7q
gllMtbVQM6Gx20rYj7WOYKkAIgFAd8oQcdsMBPAFg73dOQRV6ZOK+eGxjd9tQqwIVAwaw7h4k+3D
kljrhF1p9TPGbF868/Xk5lsl3eSushHhl4yQmZBvl+GWJZHyvguzjSBOi0zftUW8VkvMVkuQSkHs
FkACX7Vf2yZbs2cn5i5+RgW+SmebrSH5NoR35Sis85bknCXVawzHbzkxX8hmmAmg8yjy0zLmZ566
aVx4M/Wjk1SbIgnXFci6mJRSD/mHLvN3DtN+VYRYu6B+3WtpdpUvqWP9kj82tvVbD2wvcBqyyZCO
ipsOH8pVlnTmxW27aWu5CJaNHbI6uJits2nyhuREeRG4wTs57s3COqriSReVr1Isqv2jBr2mUMCL
DOr4pBb6kdDhK1aiC/9OvsH7ONVOyu4b86C88moU7GOpWVc4xoBuyuhuXHBd1bApXBn7NMIPQ+6V
flgbTDHoLpLcuqnHV9wn39r/Je/MluM2lq77RHBgqgJw2w303GzOpHiD4CBinmc8/b9gW8eS7c8R
+m914XMcpkiRTXRlVubea5fpU5FtE+3gWwvYX/sK7G6DQ/q+ghuTWeUOt/aeE4bNf/iK9H+TNsV7
6dhEk9KKp46yytX+AEPiiSXyIY+6axI20JM2/QqG1pVvJlfWAE6klfoh802vVBsvEx+i/mzLRdeP
JLsvPgBzrLO22jpNcafZPBka47RJy95p7mJy0KynqHD2GHG5mvC7lTr7IaaQK4s2dlWFkaeE+i6q
XytZ7qK4PHeL/jHHqR9/2Cy0lFnHPGOv+k5bV+XSj5Fi0KbZp292rmXf17jx3FQ+1+1026HDzc3w
aoyGMwOgTa6OD6WPqXqwvwIOZfZX4j+vam+gLRtif9PK/OIQnBrX2T07qlMpLRJ6+vMs40OukbKQ
EGQbNR5o3Y3RJFvmO24mYdjp+d6GORNm+l7lCrpil+2lneIVBGtD13ODYXwSYXaVoSnXBjtaozr/
KLpo34rm3KYlUVllX9bwAAvlJi4FpkrEgQsDRI/aY9gExomgTWsfzAkI1UQbEUf0KIKn9qaoIO6a
RsvXjMvUQ+z1gmiCt/ZcbhO0SVV5ILZ1j80ejW0OlSQxPEfUqdt2uZjWwreJFBUEPxGI9TiYSnOR
Q3ybsCYAprQVUbkPY8RWFZzDmCCtCQSgIb5kMayfgjtjzvWtQzCFIjdda2n/tXeMLbTScwmf+Jdo
aakZ/1m6otdPnrbiX8oXn/mtfEG8hoMNV8P+Rzoc2wAkiiZz/z+80z+MWCyiiogg+WNR9n35ohXm
a2EqQqP4h3jxJxSK2BZpWv/GKsWkzQ6Nvwmi2DId+n5TMAE/9ucs1XdhkuCPFe2x48GoGXxIrpIN
glfHf2mhYEOGeNBEibgYGEjCDj9two3WfPEpBZ1pb4KexFZGNWJQToN+ZVbIrkudjvMIlqYrxaZl
KjuW90CcGbzYYJ55H9OypoZOM3xd9TbN2olZOTGxBecW927Fua5ZXKyrcdpFChrbXPQPRjSX1MXo
IozWa9T0FunNtpe0nxHiEzb65E2grVH1aTdahA+HuoftG4VzywlJ7wmo+TVks3Ere/A3pLZ8VGrA
AhqPYl95s5g+q+WnG2b/LRu7x659TaPmHpyq69vGE3OQbVinByPgCg3mqMWeExNTrc4AylKYUCEG
oZmRil9CCySpHqZogsNq0iZE+PM9sssXbAjuWGn8w34cRgewkHOIEkEWkLi126ghusJ2+gM88j3m
4lVLgISZvxeT8PDgu45Aiy3kzVTbKEnYucNgCZvuUA8I27Emao2yX07smHTpAh01AhjGJKCgc4wt
dlVdhqgIKFtUpULf+MG0b+L4HcEpky2bKfeVwNTO6bxK/fQ1Gu7spFzXA7EzzoaYM27cOk138Kjw
CsT2XdBNJ8BiJ6OMNpKYcGVoN6lE/1085eV4hSCpSMRmUMUp6TH5cKSm83QkBfvGis2dge3RmT9K
1k9zmHstUwUj3g2Vv1Uiwx1soG3mfCmI6sRbfRm60hPx9JDyomSCBG4RsLA1bjsHRQGcrRQ8t6ix
twVIaCrPH+60foacmvLEFaiOWDUgZW1ay9pOZZVyoA4ehjmO0mEToXpAjQuVMmHKY15Fo0b0tk3i
cn0ymhhIChIYA/GJtHf1YD9x8W9WimHF66GY95PslEMz89vQ0+qDvXWKMwMzbMIfwrS1i4d4W7Wp
m3fpptZMrP8EnSzujtZsd86UXxLmWOgY0FrMO1WZ9MdhspceyH7JmXowvuu/GF1E+4f2y0mZtVTn
CTlMZ9KTTc2pLXqew05/yiVltmSDMc/1DRX8zbT6/SA1Ioznh1arQNWGJJDZvKnU24hplj5eV1Po
xqSgdESS4h7pMKrNmFUA67LXtvCdJJPbdVmx6aP6dugYNpmKhZKQCb+nT+xg8hkrWjzwBsiK/WQ6
wdoq/NdRQSMVxtBOI1OyfgBGy52yLqZ7P55zFjd++ZUbveuP7eICkzdFjMOEbv8Q5cSpSiR3NQ+o
GLQ3JLpfRUltJAjpI8uKXe0QSZPpqNu6wKSTzA+qE53ssC2uK4ZHdnzWYrrKdPYc+TByJ9PQGv8K
Rc34zxCU+1eMdK//EnYE3PKvkoZGHhYIBtY/axol49uNTCeDz0T0Dg2TmxWequ9vZAZdI3txiiG7
g+9LGl8QaS9EW/4rgag/p7kXlM0fKxrhYgJhv0nABB7c38c4313IyGmc58ho6l0/gXqUoHPSTNn0
ZnmbJyFhXSNrvIqwrJVqgAFsw0qipdci7h4cK30DuG+ekxH2jkaogD9jK3RaxpXpTdqIwSUljhiA
Hl8rcXmandBtRUqxTS3S/cJcfwIrOK4NRdtXaf+qz7CZe+N6zgtzY5SCmxFF46iUU4h6vXOuiryC
sqOF28EpzYU0qLpQoHCvx07oWuB7HjuHvl/3xVejZfrkRgDerAP59ByvE5gU5uVqmewnK5XdITOr
emBnaCevwiQfyHZsr4bVTU5n6ioBHtoqiR4VxhSN9PdwNF29YOltiPd0mD4SA0NBnebbWBT70LZc
HSYFAbFMfDL1QpKQ2yaYOLXsjRTpXUE+cqKJ3RB2u25gFl81G6UJ7/kp883cZikLAf7NHNBzltZz
p8XXU9tC0wbzFVj5iUzCL0XQ3PYJ83Dijk9cYU7z5FximoEp5qWaW+CHovjoIrbzdnwtWytbm5P1
lZzEg53a/lHEjhUdO2Avq3nKB2elhWW4DqMuO2rqeGz9/FGMakTymlDhZpMWSHrVtYN9zixl8WKB
YdzqEp1jH5MOOICxzLQqZAsO/gBR+ZagRWU51Lh3lvQj00B3j9DgngDo4+DTccwWNrY2LUYv9SMq
wagA+BKIdkOneUc9uRAFlH5nqJZyydids2knVksodERGqz3lKXyryHTOXKNKL0kKxLco41Zmru3j
xnihmzt2/DkLV4dm+NrjL3GC/ad45/5r+vka1f/syY3vxDv05Ca5neaftN4fB81sGdG0if95+r9p
dxbxGsMmQrWXwIHfwSDfJkqLaYgpM6BfyEQLNvhn5sxMjf5+gHE+gvRfjPz4X50lpuD7ltxqosoK
Z7XfOY5yClOdOcqciXU29jnz1ODF743bPlC/CJXuQhY2PUx5oJlEO48EGHaamE4zs5YY/HbnnIsq
eUBc/1nqKqueor8qtPiUcz/F8BJcqUl9KXS0ro6zHmR87KbJ8dQuvw4dZTc76TuSblgeo596Oajb
qPSPfRVeaY16qBRQGYTJn4k7IXLXuk+1+CiH8ooLLyL3/p6fD+sqATKrTAcPNPbMX5jsJqb/IeLk
2OmcM2pWMUjO79qsZ6TuC+Sj/PmgKKEujc5Tl6cv+CDXVoB0TxrtdSqNI8GlXhPPn9VYnk28d2s4
S0+SIS5DJ7ktYvXGcUadvWV3rUbK6I6lBKEacPDkwV4tjA8/ji5z0eHIarhXK1F9lfgEhIZOdh8F
JmHPkEF6CauAXa4WPrVWs8F+9tkHw2ZU8wenXr5py74x1KJBY0HriN9cADCT93JJm7cCNA/FeJMM
/XMkWmZkTnEd6eiD4oLTP7qgAHfVFrxUVmd4i+dhpTUTTIKsOvllez8M5U4xzROzaa4oZkSKMjs7
zMbj12a0HxAJ3Y22vIeByOcoPdu/RN+G2XQapOJNNceagphaLwzpmj2aj6I+BhiacsJsok5pYTT4
l7Itz5XUXbMTuIlhK1dk3PsNRuRBpRmk930ARPw25gLGuNhL3eerI8RWh8UKYMeHzkgPCW220yHK
Ae4m1+rQP5BatGms9mgXycbRywcb1TFzdyKFqkPZ8fLr+lNJjdV9VoxcjG9Ga7rIEC9t2AcXOEnF
Cj915BVcDTy9srStI7vErbWgOgcpCzi9jYrdmDsXK7AgusYajevMTEOBz7XSdDK5oct0uCTCydNr
rVsHorQPYgpDt6y5PuWxgZLLDMz3uKpx7eoL37DLc0d9H/S0BUeDQOw5458uFBUGBPHI+BKKZVdc
gC+9T+nwIPv0wSnVY1+Sw+SAtQbVypZAnBVDnpFz3aFu6j3RxAUgxfl6zFNa96nmhlErsLLi5kGC
oWacRiw6WMI4jz1TjS+mCnIbhTubb/x49TD6bsqFE1oio7Y51D8sXsRRK87o1W+MmMDDUNZ3Tdc9
ZIT2ssbP23XQxnehSDch1lQ16Y5KVj07WgzOj2bIQceVDajvwvwks3gnkuYUUMyUPEQlX+xhAbFI
sZn19qQmSr25JD5/wgcjZI7dVoBPrnRTuoFmJu4vUYzYNv7HjIjx0L9FhzLa+aubZr8hSHQnzuYP
jgwf+tZNm78tbSzYqD/RsTTa36oRFlbJrwwbK5wXBKhUt7+qEaNXNNl8kP9foLI/MyBajHU/ttNU
IwK3EfzQurDlWD7+XTutqZXhN6Gq7qpiADElSb/YYeth5lFHPmLnDH9/Owb6al5SSNSJfxsWiUu6
BEVVJtfMWqj1QR3KNzKbGNJ0/Wdim+V1EB9iCYuVVQAZJ034qZFrlery4mAS6kKwM5lKWs0lKD5C
jagIRvL4KmKBQowPpE7pNma0CdOFVcJFsLhXmC6zF81HnuGBkfTyjZkvsCfXQiTbSu/XPTb+isNW
0DEaKnkOywVf3gwGxI/yodNu4rbBGwpPbkLLDbVvtfhQ/EKQIjKvwgX1UECO3+pD6RY41af8yULC
iNaXBepzB57WxHEUT5y/TfbFYBzRLysKSNh2BOmpOceZsxoQvBF06snxruVb1afnnHw4Td9kiopK
iRNW3IxFva7ru3p69Js3H6lIFYH7FpD06FTL4D6sEMqip6urYNcWz/icyadoN3ECJJfXswEjOM/k
dGnTPtMNtzR7fmZmX7y9rfBJJTbURoMhgZjzTl8Jfz9VL1UbbP0FqUW9b9muOoO1Z9/l2pRiEFfn
Jo2Zaj/MhG209bBLIfyndopj60s+jp7d3iNFQcPEr3/w1xK/HRmnDD/QzhDrqPJXkaTxlNLY18Nn
bqWuEYBshM21BP/ken5pkRylKBznqvcaRmg6gwiq/rph8CeN7pgmz3NquBP5bpocDlP6ajrjsbKn
XRZ2nJhQHVNe8ADJMgvroh5c3J8bs6mPE6AOaxnqjaNFAbp1kmeRIkacgo0NnKEDWc6DQnLKRUNi
OyjZTk0efbRLyYBHTBzD9iO1b3TzXUMdYkUh8shZvAuRkjdgrLT+E0/ZKjRzdj3hJdUOkpDdGSUj
LcfKR5HUQEiKxoORPLU6gyF72JHyscSsoXG8N4vGDQiQU8xx20ib+LJkVVElcv/erD9U6+TUOSpS
eAr5Cm7jZ5GVxkpVfaC/XOaVDo2N4Xu9DqvDI9g88nyQg3dt2IAGm2y8lqh8O6tkdYD2hR2EOms4
SbPTwOW3i3UaKfRiXcNgayv0S1muU359htZv8QTu9PCh8B9CeOJtdxuSGGRQnMZxYqTKyGdezGUk
7GHMLNprQEzroLnL6+fBIqczVM52OG6y4qBrt/7wHk7RLpvMfaA+1QUB64Bex7jdEmy3miTi1PAS
L0jyndk+dM2dGrME4kUQxxjJcYCZ3Q8S6Gi6N5FzCmiiXvWBGFaxsZkwQ0C9/90fGnIdJHVNm7RD
L/pNO+jwpOHigblQiwhyLBKm6UWJ7vxs1wawb9F7T7rDRa4nEOls1wY7Ebqzg59Ar5+j27qCRIfm
1YTCWNms/lRvDs66+dbJV6P7IhgUOMTNtfVHCakk6Z56AuZMRnk2T3AfO9dzz+OWrkykTIoBH4nf
tm3AmJzNOyfzseISx3BfNgGpqJewzA6mM6ytpeFTanVdZDN2wYl3ORFHe1K71pkwcgJogBde/xL1
9z9lR/fRZ/svN8EfJEcGbAa2LFjEFxvTd8XXwFUOGZ36+T+Hx1/FFzKEQ1SpJIVF41L4ffE1CBdF
VMtHuMM5P0d7/Od2BoHDIlJY6Eiqyv/8WHylAfFP9lq/q1LXMpuviZ8E2yrsBQN65I5+fN9Hi8xo
P/U1uSKLYXww2LuGESmLetDwtvUCfOhuP1m1J+dUWYepT/c95xS3sgyRwS9075GIMGunEZtSx4p/
G6aconNMcFGNkxsLsIpVWhPsf2gAivmUmOOxzuNdnCvr3h5YuzKBb+07J1ZPSuJcoLDupE8SDDPc
EDyOOWebwmigJganoHa2day6bKTWth5snfbVoVAGRbF1ygVsbl7pUcZhwP3RMFY9Qsa+rB5KyOMF
t5uG9lMT2T34llMU+C9ah8t15K+wyJ7SrQOep23IMDnhBJNN360b8o2TWIdqGVgaqgUnMs/x6Fyr
YV6esCmbd1PkNK45EBqncwsm6nu+jUoLn7gDNaIoiv0AF/OShTOXscIaKrmWU9Z7gGfCfeFH2h3J
yL2nRWP8JGY7Pk2GvggFKzI6kSr2Qnr6EIsvv8T7le7xP/rluujKf3nD8knf1qkm5iqUeZYkyvrP
Kcy3blkwe2YfAYpaqH/EIvyvWzZ+07mWoIww/udk/NYtIxTibY46EKHQH5mQP9Mt/2P2jLQIyyRL
XebjiOOXj3/XLBelX6TFwJVXD1rXaNRdbLP8b4tZC97A61+ho4l23Vz4izA93MpybAYvG0hhuUQ5
1teYINhUt8Eo96C31Ag2X12Tpu1GkEwdzx97g7zqFLyhQAPiSdnUa5LHzU2c2iFg44AsMatFiEOi
MFxDdmFAhS2vSnHbWBN5bKlqJKi8JxMNDOCX1CavFbP+pcpzhSoeDXvoyO+/wqNq/vemBE/b138Z
My6f9e1ZXUSrrDWEXJRov+9Cvj2qxm/ggCTPHE5ZHRvgDxc7G+gWY0ZDUnoQw35fW/AO8qU0TIUq
Jmj5Mxc7oCk8iz9s/qktKn8NO38UstKk9n3/rKqNWhXROIw7LRyPloa2TE+2uTVvKkuBwkHOlBUd
mpaIHtDi/iXnIOxto/PwRw3bytdudS30V8Zybo7LCRqmUr3XrPg67WS8z1q5VzTt7GOg3OOCGGwC
coV526GIKUT47OcWcMu23AAzgq6tDWB8mXRanM4D/WUO9WhAsKUAKiCeaNMLi9x5xY2KTzswXL23
HomvuqpE5YESPxOC4NYZGwlnAjsJNjjoHkfp70wfrBjKF9b6zxJEqdlV2yH6rHXNK7DyKqK4o4bT
ttZkPz7ayEzZPXulOXtaJl8Tm1SOut5VTbqF3e0ayBzYLt0VorwMmAMmbfCgLqw0czgH9fg4W18n
Ko4ik3VUJG7CSLH0zd0URm8B31hQ5uh51YsKUU3V0ccyTmQL6ngZ0SXzahSwDdJMj+NVbkU7ziss
jWE6vdU9e3WrFxP3r0GOCB1yNaZhHJXkLSvjp6DP4ZmXuzCbw0+JpUF0pXXfIFdg/Yk3jzEY0VJ4
INZMtj7DeeJ6rekozUTNHQFJ7d42IBnbKconNsEDYkBNg6FEtXO+kMSNEqxDVNd7qs5eliOKiZWN
dZFvp08gKxDW2ZpHZnVbLv/bFm1X7/iejUyQtmAn8aUAQfVYbm0dvXFHHWmBw18P2g0APHDZeJuU
MbATcrCmzFUtxLo5d3y5KoXykGNIhcjtmg2xF0NxbFn62gJ1mZW8YXQ4/hJHFRuE/6iqQxQEzT/L
qsln/XVULdpalPdicS6ri2f5r7MKpTuJg78jz39fe3xrgymdiy+LYqxxlJF3/NdRBQSA9QUipeXY
+4mCStH8+yklLdS7lgGck3KKWOrHU6obDb8e9VHdKWLeBElXkpTZSW3F4P62883XqGzxM9Y6KA1G
zASLM8su2ATGjp2A+GY0HwXwMKLQxGfVJYHbYwItT0Frjcy+IXBjVknqsjqFjh7EeHCIfHAUCJR2
VDMaCRI1u0LrkT/MOFLY9cEHE3WCNVqu+upBhd1Drm5ekOybIGGFOWgU8rNQ9yjKg3y+7XPrIdFK
b3LCS2UlW0nUz7lPAs2rRp2cO7WB5pPh7Xle3CXrsZ53QZ127ixJTEn94iY0w2NDme4kpl0SGaxy
cmtQHUZ8zP2eTEAHxslODeeHufjqoAntbZyxoEV1/DyM6/shvdaJninGJ0fcJaBqqibflmQ5m8qD
Fd9Zqk9w0Ehf3ZKV/L5QcqLhY9HJdDFSQ0xmKi6tQYrNEquOgLB3Bqw9/PR9tJstjhLmFlEMRw5l
4hgdEnBJgIAa+VYVyXVViG2Ae7WdE3dwLiNpebWAFNy+zx0Yd2vY2PDbWpgqk6q5jMjXDlnwWnoH
F85rG1Kg4nQ7Jo9zBodkHI9y9m8ii2RGHdNotUEyel1UVArz1bQ7QpwjFxLUOiRiWpJ/ifKSm7nO
LhXzWxtvlxDBpA5wNt/pWoTUp1m3PlmJwYMy440m/I/ObnFTkTR1sfOFAfRqGqifeDWq0OIu31Fh
7iI18WwT+HEPxy9rvHJkLOkXG1s9j0zySZn2AqLg2upGWMzi+tchyiGsMPHhqDXr+bpnMawRbayi
fkoh6EfpWdN2Nbh8IyOvrsPWG3uTDXufGCPnsQqfLDIZqVUjrouZRV0fzl81rI/mCGLuUg7E/vmA
X1ubiYdJHrF0kTEcrZ41eO7V1UsUUKjCF61+GdD7+g4Z1M11bhNp3wHbCspDkD5kNZSVbFiHk+lO
vlxTKomovirwOzd6tWakiL93dq3wo57NjU4cNZdT4gR22Df5Db4oobXOnGY9zF/mqF3ns7yv62hT
ZNj/aovUqGrb6MExwd8XlMrG1/Wtkl3VXb0a65Nku6BivypkwCsMC1dYrmRAm6tkkZLEObX6V4dN
Vhbchk5ENklw7qt3tenXIS2EOZRsGOWBBgZbYX5qYv3UmgKr4ejNym2EgE0JZ/JS4Wvr99X0EaHW
6y1n5WtX8ARWeg6IimxpOgEVsX6oHhUfph9vfzVWd47SbHXrFgQYmSAQw1EppnHuRvaNv8RNl/la
ZOyrCFOUlL7WR/tbAxMspcvGdbcEdBZZsyHbd11mjLprmvvW2Zhjs2W640pKqrBG4gFh919K+hg1
ezaDbhMBEBKw16oA7cK4vOKxVw3FpjTv1HZmxTjw7TxYBC2rVg2Qtt+yEkDTcglTe4/5SNEBD0FK
nKNH4tXYQOqLzzQbCxfRNIFc+BWLr4NZvlv1M3CVhVa2ko5yWfyQlSyuTYz3LSKPTGUiL1mTVprG
ayhRZWk16V4s2xbCQuNvyB465uMezZjDe6bsagx8pJ5qoNmkQ+pk4kVxcE7ac5JpePkOPs7TWQXq
WjCs1y9Z7zDqv/Ix9YngFoQe2giUH/VjPyqsZI3dxOSu1FhKkWdAkGMW5JtSuUVBHUsMk9mDqmg7
03ioQaEgugNzFx/UBRyfztum6S8VIv25ldtet0F8N0jWSq8DLxYWb79E88Dq6P9uHh5wyf4LCsXk
k/7qHb67WC8Tqm+dA/wgpmSLfVsuG6klePBb6wC3lVYC7rZtYvn7m2mPNAVBD0Lh59L+c6Y95NR/
6x/gMi7xU9y0dGhF0B5/7B8kd5wyq9n7J3lzVOHhVUW7Vupqb9XIM3MG0bG/z1JjrxQEN/WcrVHl
aX3uWX78Esngurbi58BmtatnX6vkJjXnm7GzcYKwr6dwAs1QAvzGxYsovrSt/owcjOuH/tk4WGiG
aBcExVZViy3QkPcIXnEzgdUq9HWXlUyKDnphb+jG136gX4JKHIPZAZNI/Gh1Exowg1UMe0151DHT
yk67VAlriSDyz8uumiWO3Os+VFKM1u+2D5Y17XeaqYDLUvYaJLIeECI7xNNksZKZKtLdQfrN+UMn
673WGx8LryvD6hdL6lad3NeFPMVGuBNYBvVeulGDSbyozwZWwpmNiurIk/T5oWtfnGSobUtx7TTJ
xkphg9eSOBQc9RNCqgkbX5BAjqY46A4RVM6w6WriEbP8JvDlp0jE1oIllqr32PNuVAUdc5feJ6q/
WOXdRuP7Re8pquPUaMemmbZhq2yiViVuNSClKTi1w7zRFf08WZNXVt1ZCzrCGHyYMWRUxG/zPOvL
HQUbVGZ+TRB8SCSgxOAcJ6jZZjhsdAIyBq241vXm3EzKSiNtoegCL9PA+hV55tn9dFCU8sMAUpgC
RGkdbRuJ0u0kfki2C1UTXVK8/b4CeVxt91VJ+JapI+qYmLqy7iDI60rkHMHqdJWVwM/SCGYDRKkE
QUUROR8WFM+6tdhLOiiyzektmI2LzJ3TALlbD0s2MxZqi2wC82eGygV5/oq1E8A5HCZ67JN7iEeZ
dnQa8cPMChSDwADCnqeVG1EAe/WGXLG9QK4SjemVVYHJQ4RbJdMTN3Zg1MgAkmSjdwkUHX8XjuUW
nM0p1nuij/Oz3mcMA6iA2b6cP3Pijf02WQX4ttBL0wu1TvlWZx90hHcjoYXC6ShvwUcnlW2pfoWH
ezJNtnM+kvPBMrgCamCoCK6ZoBYMuceE9N5CI58Dk7cmZ18QU9YRNoSMZFNp1nboaI2sN2YirjZF
G60wWA8Loi7jQ4PapCAI0ey3Oh2wqbfshQaKKT2okR7TPlpxV12Pc7CfzcyDYX9SsdH4qWAe7JAG
DuqzDw96JWGbT64kr7AyBX3FfI8TkcUawzRywYjvvFWy/iVSunurqo9ln7qq362n4Rn1kGuADIoX
7aOZomSv986kIyFsaTCj4Zom/+B340kx8m1N5LWFUT9P/a9oFJFq5+2Tn8SbgPeuogh2fB6aom2d
gha1ktc+HQ4MxdfY1melOXAJ2dq+QQxGsKgTna2lmSvStt0BEI1CGtyyxJ1rkgHG4iLKz3EeTqQn
XMwKzy3GX9rEwam3VSUe28U4Qca4Bp0hxgVL7uRBgIDwBV1VMK+mrttmBvYhbuNZK5CkhtT75Fxk
ck2w1KUlMz4EYTNaxlsw6Ht+R3eyHdlRzQSSgSvrHEzCFi/F+N7GyxK/TLcw3/VsRhwz76pQvVIc
pPcF0ci57jlkZ5JnJkk86kfT3Fb7AV/Jo7movQYj190wP1SJw+I5di1EbXwva3ViE0onXBT1a9Cz
vK3zwuAspEOI+V0Xoetn7S4LxE2HuxJW5W0V51hFwDsnvbKBaH/lS0YvxIvrts06xdxYYrjVOnaf
TXU0sHAMQAS7fjypUDkJbPtQezIzo1cjY19amPuw0bdJmrCk4G2nlTvSC65k1H4xzGuiAxBCJdW6
mydyOAm6Jy7atgvmG9Mvwa1Zhp3/d7/x9Jom/zpX5bO+NRxAnUGooeD8S6T5reUQv4ERIl8JJ9NC
e166ke9bDgEoEECnQ/rSMv34tgMwfxO4s2gO/j+gNcvX+WGsagNGZJyqmSDpFw/y38aq2PjMUhVa
up9jdOOp9JEGxLElW47l+EkhlmA9kzHxXOHwWLXo6BF+pH16If9RQXnZGzNqhxLMc0cH4RGFFq/S
zsQdP0lDueFn6IfV5MxMHdBXJ8UxSHXed+k0XjoNrbvVBUxwRRL5RxKfoLb0RNZjM0rVfKVLC33o
IKtDZyZQUIGoB7dpDETOi3Ipd347NQczb2izAXLWHvsvPKE4Yg5WPp7VIE/Xv0THzIzqv55gRF//
1jLzWd+eYP03trrAz/6EZ37fNC/7KJZYbJUXqOXv0M1vTzAbacZwP+y+vj3BLLiETl6R8Sd18KdW
A6yq//YMk0OmCp7jBSIIM0j929At1UFbN7wJdzy3XlBo5MmE16MMPXUOryzRM15QPnwfjYjoMaMN
BNHIGnxC4+tfjNK5Qp2/GXvtZIUxXLw68yQnJP7r4E6rW+3URuAnisl5k9WI6yE1zvVYbRTNqddJ
h45WagmLKva69H2Lm465dNLBusN5aymw0cwdDqKQUQ9e6oCRU4ocy6+gretTXdJ8qwzyuAzTx0Ps
3UmT8JuePBTSW9WM3jJClOWJINrX9gQwsGnuwsrcBqbYcv/dKYE8ijmCkG6be9GwvWMXzlLsSiyH
uF17vvrcwpLJfJCKtaVcDYF+NvHsZnPzUMv2eqIX1mCrgZSJlyun0e/JolkxZsHPVLuTBdF6snbj
XJxLBnC5ZaOQYukQ4ZYI7HNIuIusrAsUiivLHkEFUC7bCeqcaZ1NSzwSN4pWFvFaVhxlJD9jWlMx
gPOJu/GqUli5aPGwCpCAjXp2SVrL9cPuHKH3nlrHm/Blaq1+U2Dv3yu+jG/62QErrNXDAAxIjvOq
Zm7G4TCPFOUpSXPAjR3rQxKQlCIzvYl0pJTfR8P4Miw+WjXyKvSxE0eUhlc78yfUCOCDKLcpvZWt
P+ZBdCSbq3Oarc+305HhK0iTLxTuAK2/alEIcJQdqghzG0W4xspXB6NbQIyCPknAPPIAyPhtRa6l
eGTVcYtOdZ1NLCsjbYPvm6A7LI0NCt0Cj2OMj0fvc2zOdPQRLkh06WuSBfZLcKPSk4Ej6aka/xjm
JPc0llsOxbpE9ae3NLHdiYimdWGDau5NxjrvHfbLVBxaRLCwhUHNdwcUGM0KWdOkyR3UF5yb3Vni
5NQ6HgecnaxwXX1qX2gzuN6g6+LFr23VNQOF8StiKrwj8AKZWOcEXpK6k08AuJb/5nioNtC3xQcp
zLWvm58xzlNhlfe+/5LjRx3xpdaLls1Q+s8MQ6SGc7VS/evQjj6sxdIaLeZWZjyv+vI2I3r2EOjD
vsEH63TmTq0WHJLDA+IUvDXK7TwSqiOWy+oU36Z648kgvKCHKjH4tQ9RJ9GGpOMu95l9AZ4F1IUG
DocuvK+VkLTE9qpqrkWrbYHckENJjiWmvh6Xb+rcNXh+W7y/0M00BxSE7g4dYhTswbiE47451dZV
ArQZv8UR3cUxtxnE4jxwaxVhnskKqg7/H3ln1txGkmTrv9JW79DNfRmbGrMhQBIEd4qSSnqBQRSE
TOS+L7/+foGlSICouq3JNJu8Vv3UJVDJVCDCw/348XOw8mFMxkNDm5uIEaaWSX1f8FDHmTF6WpXW
1M8pqYUc+dq5XCctP7dUq2ayMrSLqv1heMknRo9gmC680Rq00QfMFLqTjBFvVOdDXL5mHujtXH/R
5rTqVucuwSzXHiTc5MJ5dV5WNnLheIRmq2mth3ergrFWE+EZDEzyEZZB8iN9dcp68NH2ssgzFN5a
/bK13JkvIXIaImROWy0IfsQMTWfw82P04BSE5JR5ilmUfG7SK6ypWFcB5BPI+J5Eqi+RNLSIcJqt
f19q9jn9uslKYVAZQWzY/s8QB4S850XKFyBQ9po5IbWyn5omucECe7ZqR+cmIaf23Wka21eMdN7a
Rj0OLHcSfcna8g8F1lCG1oPbLBt6cBXC+0TQODIJu86TvE4n8RqIhGBrpCgYac4nCWkGHeB3Xo8m
5Qjd+mh0CSLw0YRNp5s+3q3mU6l+NVjSCuViQ7s10vmELXERUjHWvvy0hkaIb/TMTL8VCiKaDIRV
5mPWxje2a33M+dRzhbHDTWkXt/+IfIPr9+/yjcxB6DE/CdPxN19zDl2wwoHbIKfQ7EOXe581I0Qg
eABEFJ2ZKNgFr1kziQUYnYq8lioLvWOoOPucA794kWELKyXYyaL99wuNPmXTyDugIxgWrAYgQZOc
g/RZAHlvqDOo3YysIqnbaZHh0JkZV83KYjRZGeP0+dnygpF3V61HEMuRaoFshvWIVc7DC+Y7oXBi
Vjyu+LN7p8xVUmU1lwBL9CvPldQrlNriWUK2dV+bK/1cbTQ9otOCT1CMJC+z+2aGMbvp3ufAZw6M
M2jltVFUXyKlwjil8kOU86I0xCq94O5z6DKeB6r9kjWuMQ1q275FPNgda5S3Xh1dRyud7IZfZHij
aVxweeGIOkVhFhb0PPqoxDXvmsAnt9PVHVRQYmV0b6eIAGKaelM41Y1rc70UFAKRVmKz0YQ/NM+f
xVA4JqUZQMJt23Bied6XxkXIsrYf9VE788A1LXyazdggqdHjGlq3/4h9OGIEgHD4nD+iz8UdUxqf
pGD92XPj21y2iwvbL+szZrXxTA+rWVy1nxMpvPUq9aPX5h/dBjuqMofiWjHmIxXo7oaBjURlO8lr
JzrPTXlmlTAeksZD7zb5GFRWCO2dt0nh4DGeRPqC6sHMwsje87PP6SpYrFmUtDCY4jewkalHOtLP
+Z2ZFqtxYSgvSZJ9tSrDvUpWPl4skVbdeyE0YBeJ0LORU9nnjButJpYZYtPmm2SBqeOflwhYMDeA
TEHZyqMXb1XdA3EqU11aFTPflEtkhiN9Jsv5nGmuJjxPUlgXtuuXgDhec5HrQc5wllbft6Xr+mcq
beCbfDRan5tME+OO2GCD4jfFVRgEGMsi7CQl4R+JS4PQdgBjdWQsLzSM7K4ksEphX6dfKIy1wZdW
v6op0pB6xLzcfD2NbOWzFwHbVfPgzppnYJeofGay+qRl2v0qLcfGKvm+dsu7eWR8aYN8ZvA9tTjz
ohgPXTooHxMHklhoeo8yDb82Rf9MRy9HN1e3MgoCIpYz83pnac2jySw0U/6rl7We/fDW2XTdZFOv
DaehpSDgswpgr8fXErhbXFmX2Vp+TNcmZvPzOzBOUEmnYZzXetIcvi46ZC+yml0ao+beqwouoOZa
ciB5wrRkbiu1r+XWfm6QF0DQMrtPpfIx9OLvbts+R357XzbrW9CvWyl07pusvdByGY2a0ZUVK4zt
V9dhC/c91/H5U/1p24xmhds+ulLwXKGfmWTprHCwrlkVV1YAtVUP09s5nUXXBL9yVNs90+N5duYq
ZjKtjVEqJtvQZDOepcSZ+ivlH1G76pR6f3OXOMulfwp+EX/tzUWC9j3gy85S6w1XRPlga9wUfKrs
Vdf2xSslL1eL9IqzvF4kzDKBlMCW1HWqW0v/JVsIKHHHxSv1qgFRF2I37hCwMA8vElfPKF01tZha
CexfJgpEn6ISgmWK+VwGuHNRnTragwxB2XSiy7hpsSmppxKO1Al+J+naQAwQO2bE16CVQt23JoGq
IKi1dr6vG2nmYD7P6CDS594VdCREeuOJlZnjTMSFKploagqLqjpXMojW9sdGky5WTj0p1OizkuJG
GTRNRFRz3bFLoSssWErd+pHJzwkdzDnjLVbanMEJZ3ZzPoUHckvsusBbiOBWXbSyUMFgqjSeFb79
gM/F5coJ7iFbQDDT7JvWru5cQq7SJtdWyDQP4i9RHt/VqXE+T/MvI26HMr5CJAsh28dV4V5CCaCY
1SdOaV/rjTfLhNHPGkaLqaP1785Rrwnz+pzk4lZhbBVvpDspVMZB5E5NY7ny7/xSXmqRfu40zZ1q
/IjR1ApcLgRJ+SJDWc/D6xZSR0xKLcX5FK24B8HTKajYyty6WYfS+dyyrtsQgQExjlH4V7WijZlv
vI61/MwMYaQk7XmM4Gs9X3+0SGBHZv4xodtdtc/GOp5pcPC00H/OCLtRYt8GJaolQMKaW4ytGmG7
tT2z5/osqismNTEPLPRzwLW7ejR6qOz5OHCVeyVlyKpKrzIVdYSYek127rLykwt6O89pFAU61qnI
5RqMxloh9uhXGHIwkRsxbxbdttDLgdPH2syhME5uaqO5z4lNmQHHwsOg1FPuLb+Z0Zm6qTxr0pT5
Rey3TzrtqlJDtk+RHkoDrlImnMLTb3kQwsvwbp0kREYz/6TqOpbpOT/IpJCsxVdpDF1nNKLzxZXi
KhcxFPrCa2aVc2Xqy7aK+bLtS6SKx5qUTZSC/lFKTZ5UCLghQtp8VLFdc6ij2jCY6DFqPqDWMhgC
blg6ZYwfxAzRJbQkGWdhSzoNLAzHyz+OPPeqWSdPriM/emRdIdBA7TLz683zMYaztAxQ5VnR9A/n
o4smQtPNVNHXV2l4uROrlcc1Q1TzuX7pj/IH08rvKmbhnMj95rJTWyp0nWogWVW0Idpbz/sB32O8
ouugs6kzVZsqtkMBOk+n1iqdpEZ8Sc9y3Kxe5tJqHMnqx7jNJ4aBcBCaxwqKypY2v/HRn4dIiBkm
4h6I9bu+ivGwc92Yq2+qiRxbkT2oVYgXWDANrJ/RSLoPuNjR40kncphcKOuHdYnNVKyNHQ61r6ZI
3BQLzeANigTGUHOlFoAoRA8ckWe+Hl0nc+PCI4toHOMqZajPN/w/vDr8ZAXuFyxDP3u8imciUlE0
U9sgWAjymfy0imzYqO6FbXxWqmk8Z+fNGZ6sV5cNLpmZ1Nzq8Kf8Mpw0PkJJKE5FWvYl8NyLUAsu
52i5opK1ruczSGwYjYX6rMSqGlOnuT72TX/9UU+lBlqXi7VMhYXv5Vxld9crGCJmIr7iXOhRU7TJ
5VclBrvGbR1Lt3SUXRQrhklKdYSsgKIjINmkKwyX0ZyuVu194RcEE2Au10sXeooyqpwhArWipTQX
g9kqZuqR7k+4Ay7DBPiAweV1lsFBrb87ONQprr/M/dF9CLu0iK1zsuqzUeU9lYYzjQz5Ug28R7Xw
L+UV02Cac1nrBj1CZWYwqEhYm/lZfVsz/VJb/hlMLW9UTOZNeLGCpqKEOaxRa9zWDFQhACOjJ5Ij
c84xxo3bnzWJ+1BFPtQWFSDgZR0vQuAvdthXNxqNc4YyA7CFeP0TFJ/Bu4+Vq0w9Bs5phwnw5cKR
l/PyJ+rzcPIirICZHq2/R+a3lR4StF7maXAba4ys1auLCgbLGrKSyrVTMfduIemEtQdp5UeJ3FAd
wdML0RHw1KtVdu2BOCVyNA6kj7HpfJRN50piAHxuoTlCdzTn4GETTtdcXuXIJf3hrBgs1YOz2q4v
/BJvQ7qCtvMT4uTESXXs+9YX8/x7oVOqMC1eFl8VvnoHoKaWf+SjZWP8MZebey2KxmtGQSUNexVu
0BQBGGN9S3IOTFlN1Ppqxb9Gz78FxTJ1oOEVwdjQz/VR89wicAklj34H4d16sdrvI094EY6l+klr
y0nEhGdKG1RdfzYRwpeFrIDvMP1Iw/M8icObMG/gLH22gEA1yRHS7OcNmyax6GuMGP2s72MwKlkd
m8YDPn08jMFI/3sQJHcGgqea6p9LPkCKdF/N46s1P8FMTq56d6mzLNfMWaoLL6wmc9OazXM6juWj
3ki8XfFpFa0vyuApNfmiOIkjS7psmYMNIWMH1GB5OyOGnqW5PvbW+AFIDhaUOc3JckbtcI8lxpMi
l8nE82VwwRcFR2+VOVmUKH3CUsqdE2MKr2OoWELfS+aPrb1cV99rmuKmFP8zMtO/5SF9cdx8SQ4a
5i7B9Mfvv8ErordGrvhnXiraI/wJ0/KohL9tqTBtAbFZwAp8DLpBwrrPShknAu+QSKbQ7jWZxHjN
SmkK8hswUtLJZgWV+VfgDejKR1mp8IdFuByHIXrKTBsCpLyFN1YF5Rxlyxzx8O+Ros0gQeE+TNXq
ho9VJv3RGCWuiNnVaIUIoWYw3mzelVIpj4sC2SBNJzzZdya2NLqZjpPyRxxlFxoSGev5vSdDO0zM
i4axUUwfL9pVPG7VZKxGJpBoCEO3wTFdQzLfn7TQFTM3vLSb9ZnMLbaCd1ELdSjIM5FbzsyGkNd6
43VoX3gSOLzg/DneZbtmVF0ugudYyz4y1T9l5u1J0qR7O6AurwsgmI/Mus2ckFysyWjYB+o1BtDX
KyByHGUlsH8rIXM0/Jsiar6s5PQqJWki++W6LC5xmoJklFx5jTyNFJkGA78vm8dTq0Jb1XtQ1Xwm
KTbT2MmFNaLcdVRGOFLvwovzLwGpICj9rWwnsEWdc49iVG+l2SqVrpSEe4VRR0VHSnB0mRvLRuUC
rZMzVfcmLWiKF2t3RpJyNaXnI+tnYdwqo4fMs65NCgDLuhm19a1pv7SwsrPV/MyqPoWY18/Daj21
vGTG/fsZVWKQDshc9KDgkjCfC8E3l898SUcRt7ockX9UTTXJoR2GiQq1SfuyVtGyLJ8TO5wUVkC2
jKp7UpzjNPQtQ2A9tXCBxfbILB9zBcGT1JkF5kOme+eU6581bKOgk1P7ZiQCFYxTSGyeS6NMu0zn
o3HsfTO8u1yCx0NahnvPpZDc1GFH5hquJT6xfZVh81PkAZ8q9Du4gw3udx5+UxXKZZLhxGCk1DnF
uZHEN3PMIrX1CGIE9tfNsxnPr+QIX1EnAENWKyas+S5H0YMaBVdKXJyZZc6IqvbJyYKJjeJ0Y1sL
NWyBxOkMFuaNlhd/rEMaaitlWuoz31/CVf1a+r46DSu5pRGYY/lhzTHLKrL0AZGYcyWQb2EgX7jp
/NoQJDDKjRWksBRyWA1JLC2vdShjKdQxCVOrvAnGRTlr0uJO+HQm2foxg20WaThVGPVEW2s/w3Vz
5WJ/bMU6aE91MZch6IOVRSNwRZLheQgsg/DjRRFU99aLkkABD7xz4cNeQyLDphNOHj+iI2wgpTiN
QyHK0vDS0aVLQ3lQahhFBfeKt/qEYgHdx2cc/c6zOr9uLXauL8ySWx95uupmlCJnYfq8gnIZmfLY
zeqJbp+XPkmfJl/Edv7Zt9eTqgmm+tq6HtX3Rvtx7UoPBtl1UnPMhHIAKssqbThfj2+kOUWD96QU
nyOsc0YoXITyJaLXwSi+FGQdSV9fm62ET4aFP6+az28QUbrP4PdOIqUGSJ2TB2T4gI11HSQSybav
5IZPfnrTrOvqzITPNk5cIROBhOW4yL3gEsZVNJHbEZdy6EBRxmuOYYp4dYkeX32GIMF8XCnGJ7c0
Yl55nZzrqKCG46Rdf/wnwPwCdv8baAZeuYv7wQlmgfiLr+CMrTHJzl0D99PmInyL8msStxnoyIZX
8JYbQwNAgo8r2TIQDLfgm2sQtXxL4w6UNjRdca/+AsqP3efRNQg/AeU8RQOckXQmco9Qfm3kFy02
Gky5GKlB+TlqcjQ+s5Fao0JWhBdSotO0pBndTtK5+mlVz28bqPG2YjyjNniF+xH8b2Xsye60AdrT
fPOmEVhfkq4ZNRP4n5lVL7LdYhVUfVIa6wIP5Vtb4IWuFD3LVXNTAyZCBHhWgDpD37kuARuzsn7B
Q5suLTCkDRzpt/YVPc2rFphSWq/vXWBL03BuKdqRyw++wvFZZMCbjGg8GUa+VD1hYWTdrdMYKJZR
cJLq9i5qsvt2LSM4A3CqCwR1FBtPBpBqVDIXZDaLDKyVYuyxCuypmSlXaIxfq2CyJiKHgiQ39UBr
pSKfeqC3RbB+sQScq8r1NU5yIPAMiLQeIJF6k+n+rAzn12mCaFVJFl427pdUwMRNWD+68gi1MyoI
VS2oDZPHDNWBceRVYxXIOYvLW6ouSWgGf7Ewh9Ia6bMU+9NUK/3x3NOedL36rqdrKBRuSRodPNue
82CV9UOL9XZTSFdp4t55erNCbIwwbUrXjF/yGxvnVs+Lh3hdfLXwJUSAkvgUOzqltzJpHPNToCA5
0gSjpRJJ3+SyXoR46wQ51th1eYtwGeqypacj4WiuEYRGuywOGFDwkf0500bGVyutF1Jqyg9WiAJP
zjo0K92+17URfQrXfQ4T0vDayqcIKrvINObc4GuDXROkrX6lu2nDlKM70qFTzEd+PeFSa5w7uggl
2s2ZmBFbVZGb3WVQxv8RArL635OfIkZGT6Tpb7hPpOmarZKj75QUSYT3fUjs6FTFZhx/K50hgtc+
UcdUlUFDeFFMs5NFk/bv25A4sTIZSDkAdKChH/tL6LEsvwtQTO8rzFfDIlQ15hZEHv+2DRnqkm+t
tWqa6HWA43bNyJeqwjtAVP87QtT5OA/qFeOvmJV9rYTwQ6q5UXumC0kIozQCAMGK7NJP4YHQnGS7
6fU3VGEbUmT/pyO5gIiiJx9VKA825QKZnTsD9b9xUpRoESnyzVpSGJIJQFYUBsbypsy0SaKp7qVd
yLF0H2r+cpUgcGVbXKtVBlUwXbcM2sxHT7Iq/xHWEHuM+GMeYUSCEMgnxzRRUXJIAdJ1aV0kNiEt
aGumFVG0aTAOOI9qLEgTD1sIyWdkx0BlOaENi1+BcVfI3jd1hKcj6uWK164n+ir9uW4BdnTPSJkN
NutZ7pJ7zc2HFHuwYu2hkVPRyWkqJZokI/uZztUCdaA/Uh/30fkIRrxuC+JXm6EprVR3qyRoUciy
cAUbpcua6eGLyNKew8D8nEeYm88N/6sp4Uaxrs2fo5XMAGFQQNsx0bhdh4IJ6Vb1U5amn4x6ntPS
k26SGL3AuFREiiU81OZ/+Jr/U5k3mFC0FRTLGEfO1DKyK3/OSCDcITSyS9/SxnYD8xFgRYIbZFX5
uaO52SQVfwinBWDDsBTy4FgZFWADLbz/SSLl0vM/IIPZ9PT/OoM5f3EiP3sXHDZ/6zV9EXW69FY/
eh8c1A8yRj5oe2gqKY4qpHr2wUGiwFfEfDCfKJYp6Iz76CB9QC/BUmzFJjKgzfpLYnimKNIPOAq4
96Ejgky1BsFYUghrb4MDQ7yJpskjyrHcTqSxEVd3soNgbwNvfOKhZHBJU3KGiDDqxxGDrZ4p/UyC
kXI10qRvnqM1Z62u4/8lapNSZd4xUwO0PWrsB+vKCccAwYLI49xTgi+Rilpd1grTkPRSrfHcMhBN
j7AgcZ3aH0c2ZDUjkV+yEJXSEljkUkGLj367H1yWK5opBdqis0BpH1KZEXylZHx3XqTFNDFS63zu
YfSFETD4XVB+RzvsxVpV03W6mlf3LGV+uY4T84o2tHJeMViH0YP9CCJ+xwDGg+mnjEKvDM+6mJPZ
nxNMwkczkeJZAOQ4KWQxi516j224hp9E2ol8cvsAeuqNMTB/CcrgDp8kZjJXuLjIjf4ItO9BJApo
Cq8ZrsK/7CJRw0L7GBrodsJbzoF8r7Rw1fzx68fsmUmDKPjP//NS/8dLFDdITTv5JsV9/a/LZXS3
CJbZ8Q8d/J3svzYfr5bRZJEvDv7jfINaPYKHNk/LrPC3z9/95L/74Q77em7i5e+/LX4ELiOmWZ66
L7nAwI5xsb8VL/my/J7lJ9u8b9RLNHxGEOjVTZr66BoLvfb9UUSXUtchBkN131LwX4+iEIBHltrU
OIw7rG1/FEWbF+13NE3gFYPe/ZIbnymO2sFR1IVZOvIpSC6jx2xw5t8eRT/OMJpiknSq5uviAZFi
bPgy/ae1kclzoP4hw2F4OOeUlNkYiFQvxGpcsszKL55RBqZ8Dey0uIhVFdDdJqnOhDgjooSM23pw
V52aYQ6nUie1tk4ZGnXDhep9i1b5uWGjfBGTFxhIQ+UuLH7LvIoTul0h4nh4qaph8xghIkdqC4lR
wb/bQpX+TI6a8HIOZAJPB8sk7tzmLHY9pDxCWcaYLkL4TzQWWhSgz1Y4y2EmgpsfAhxGS/auQ+ml
zYm+XDDP+JtRjShYmRXlV2wo8BpLrpluA/z24OxX8RxtuZyOg2fPmaLjt1emTLnV8oroSEJFQgsZ
IHqEEmRsWEwtFTT/RhHNB5jU02JuFbOiWDfgJjW+X3MsOWV0R/SX/18OoDi7f3UCOcqvnz5EyOY+
k7UJ5PnNGf63fujvH/QrRxor5iN4YPNimxf62+f4C168+EHQUOUPOgwpBM73vkK//cuPIF9vPx5Z
qHbgbMnNpu2VYwUg8Wal/mot/v6f+T7mvX/OX/8TDoIb9nogBgc5xr+zDPw7X1dBqL+DxJMyMOWA
9BfrerAKyDZp6JZQAPxJlPzfX4UTMR5h319fCZ5zsBT0I6ANIkBMpIcderQUgD8ituKfuhOwGuRC
iDTsl7fE8ULAgCV1tA18IU3YSEcLgUgzLR0uNJO0D92s7Vn8Xz4Z7/cE31XnpYDxa3O1GsgAWYa9
mZM7Oh5U6CTgIIWb8fzteRzeUryDU/+dQHG4K/jW+bLhRQOO7lSRDpYCgQONHiHhVCazYc02iz+4
pUAfvI9dIaIi4oby5oSQDR4tBYw/KHfgxJaIFkPdFUYfS4Gmn00v2dgIvIpYcLAUFKqWYlDWkutu
KtWB7gqJzd4xbKrcD1QCpgLdElxOtM+PloKEAjUxlWRdmKZsb6zBHRBFOS6Xfj1WsBTMVkBwVSAh
bBVNDpaCoWWhrsZQMEOVpB9DvUHM7jcIYRF7MCRfdGHHvqFiHCwFS2WqqrhlkY8f8GVqdE+wuEyJ
FVTJtNY2WdTRAYEwbbJpyDo0RdBPhho2hcR1x1ghY2YBN4fxfNIoAeUdLQUHBEtT640tt/iNg4sV
fFudlwJohbDIIDe5Jpjku7SbzwkS3CBYsopxLKDOYS7F9sWOauVfKklp+TDqRUrBP1WMrx9fpjqD
7ZRhsKc0JnSFWfsgl2Jj+975gDD9QGBEPGIzWUEgPgibKAOIsQqkJXCc3whrDnIpVGV7tXXZFQJF
tGQOwB6KOFoK7QPBFCkPpgVJz2EuDHRXaN1TLOkD14dwnjOpuWiMcuQOdgU0RXx5CCOWIiRcBxsr
/ke4zWE5JuApg/aauEM2mcW7pSAJZf5IoQymkh9stokphDi5XQ4IGBVdcmRsdNEM3+ARB7sC4EaC
6iPjSmfD+BksXiHifcel4ACoaKWL8ls06w+WQUVmkJOzmUUbbpTYfTvd9gMkZWIhcoobrOL4GmWR
NM6GDdxHg3KwSAUmJz3sB6QmMc1UpD8zhoM9IQR2LA4GsZIW1mALMQqkHpbC1izQOpg2dMo04xi0
UZngp72HCiupJnYafD7IPFPvI2DC/gfRBMpDzGAjq3S0K0y0kzg7yCBwinbY+uCqD3yKOu8KodtA
Qo0rhUJx+j7lZiaCnjyCqcioCeeKoabcgrrV8e4guUK/Au16lGE1hoaPkyuMfTkVqqyRY+0sZQZ5
QHZlUZcbRPsgiG/07cFlFKamRer1tjdIISb+nH6/vBfzHeJSKKKY7rgr4BoSA5A0gRC9Gf05WgrR
FcNjngp9OzM00ANCpdh5KRidEhWnaeBWs5uqOtgV5KEgW9y1CCgyVC9umEHuCq2PpTDZDCaF958p
1MFScIDg16NKKfokAw6bu7KoS6wgb7ApNqHybGqLd2k3hRptZYS/gbj0TVY+yE3RQ0kKEEGihnAR
6gckUO/6xpwPclEdRIcdsbGAGuRKKN2BPOUDcyUkUIKjKVjYx/eH/EGC9EW3CKhswFcp0y89BE2N
SMhMqU2Jvi22jiKFjGORzX26QWzE8RnkrthhSV0ihWDmwhYAgBB49qbCOFoKIXNK0s1Q0MaAc6BL
YXUvxsQEA10x3AF3DOajrAJyFpkoUXM/oDXQpdC36U6XXSEYVjRDVUwe3t0d9D7g2dBQlkSPaLAt
YwD4znECJEJk28y8EDVPMG24XOARMBGzaQINNkxo3atz9r6oSCUsD/f35FGYYDCRSCJzRAS0O9Q0
U2hREcq7nQ3uSK5Ii0YjCfWJjELQB6BmY964G9Uc4uWhiiGMjkvBZBfsKuiH8PI2Mx9HEZMukWgL
AlQMmp8ID6LzUjCgKyjzNIRtuAS6dtw8J/uCbQHnQsflZrj4Ll27HpaCGRx6YW/UPI5ihQV9GUEP
BgJF6rGt/AaH5JER9bAUwNwQqyg8JPkEj4CJC8i9Nm1DnZkLSrHNbxzcUuA/23kpiBUo6nNVQrrb
qNEexQoMp1Q+p3++wTQHi+9KfSwF9i/o96NUsb8hDg6I8ArgIiV0MoU74N6gYBN2vEFgmv0pd/wu
01QYKMSFmYnBQXfOwWQ7rwOADF84J4S8mhoET7VDcBdAB5IwMN+GmDXgpLs7n0J0NyjO6QPBJTiB
U9Aypk+kcJHiOjvkmNn9+kCS1aQCQxRkW4u9734wZUsysRkD2JZqQ0w1mSbsfEAIFAr1JqKxf0Ut
gcIMfVEYBw14JcRQdMeQKaIivF0WFQ12KCQkbAe3BzROblEgDNpFDAMMlmRjdU+66fPAa4d2qKNW
A7x7DGlC3oVjQN8QgHfAkCaTCp13Bc0NU0ZeAzbRllVxtCtIr4SAHuzdjRP4YJPuHrAK0fzAZge8
Qj2ZdPO5MG8CINp+vK2DB5d049veeVcISjeD4RSlqiwqrfcXiMUYOHfpwCFNkQ91DptgeBIwBbQ7
MSx2TMBC9YY12rP1BovlKd37pAzNaSSTJv0PCw0pQU04uEAAeIU0O5Mw9EshMm+z28GdD0XMBXfc
FIQCUArYuSARG9L2u6XglqVBCpFz3x0ZZILVA5GAmSAxHwh7hIboiUkxIcQKwIV86xYC3uJEg9sV
SEJ13hXyB1JNjohQ19gJaxwcENJyIWQFD02WuUkGOykmJDc6HhCZXYEbJ1NzZA7bZPJgKegLoBWI
6I+4RYZbjIExdF4KOqVipFr0vjZUm+O7lLrUBOFiHh+TDMLG9soa3gHpZZRy0+TB6xJCwZZUdLAr
xMyQkIKDrDbo6Y8edAkEGiHUOMiyNmDE+13BDDKREzgc1vNwCSZCB7RjrOAyRVSIsQeuCU1m5v7d
ZQqVlXDB/PlmMQaaVzCr0HkpaHzhIy+6Xgw3bKTJD1MsbhDBRaJc26i5DhXsVntpjAldDrqhMBB3
DKuDWKHSFyAdh0qwGbTcASSDC5uIZnXeFVym8PzFrD2HA3GC97GC+txCyhfWwU4aeJDZpt2d4i4u
U0SQmcMniYKcx5E72hXwhC1CBReuYKFsF39wu4IcsYddIWka1Csqrk2ORd5wsBQCD0dVVTD+h9w5
VnoIm8QCQd9ldHDX+Xq3FJwfRizfuJcN8oCI0fmOlylFOtbeJqQCAEzoRe8PCL1UQ2E96A4MN/GG
aNp5KZjxoHuOMQcCJQLxPga8uUxhcxIldm2QgcYKTm/npYBFAg0NzhHjcRv1xqMDIqBPYCxyj23m
PdAiHYm7zkshVKUFYAeDBL1X4Ul4HDa5aGml7lumAy3HwKE7LwXcI2Q2Ie+CzQiY6ngphEUwAyBb
ss1gkU2pez+IYowowNHYqgyf6qIzgwsFBcmKIUv89EDCAsMSyD949pbYfWJP0BMTMIU9aL08UUV2
vEo5HoJtBo8dWs3WceMowaIfBDcPnGsDfA60LlV60LXhqrRQBtYEqfkUH40EjA8P5oYGmWD1wl3l
FqKHYNlC9Iuh/KP7A2oe9QcTVIgXD3gKHSpd5wMikWABRXAA5I37CzfSwQGBewGmA5wBv5udM1gx
F7mPBItBYyH79ErIPFgKclH+J7S1t8I2Q02w5O5hE2gfmM5muoFO4Mk2oZjMPvh8mLGiewVC2ATd
BeyWt9viuBgjLQfDUMkptrjNUCuQHoSf4JGINfiTMHAcK/QPAubeN9kHC9zQrOohbDICgnIN0A0n
5P0Nwq5gx2zrtKFm3UiJd14HMWLOzBx9443+lVAiPIiZyHkzZmkLT6G9KtQQAwVBroelYAQEIhra
NQgEvp8NQkKRP9Ygo+2m6za/cXCwJoSgzksBi4RxY9S4NRVWzYZFcrArdFAbcB2Ozka5ebAHpAdV
fxibdIZ3WvXiH3qwEEKsAjELpKH+pOMM8XhQOHfeE4yYI86ANsf+e3+3FAA29Ev5KX5ouOMwwt2M
76jLFKEgTgD3o9K+tUM+vkeFliQ4BsP4TMTAvBgqfKV2jxS0xeAqoz+N14OQrnnPzMOBZSebNmBq
dw9yYAg/gdYchIKDUAGvQhL0XUVwngesgdWD8YWYjKPrRdmJYqaAJI5CBUg3akesgZBCGnBN2kNS
IRqAcHgJFRwC0Qw9WgqdUAJGAfq7lcsbavWx0ynrEjUpxLhKqS9ANcUgOgX/0QHBZI52GEP5W3er
geZXWve7VEhQ0xX+s/93fIEIjXfk4eARbLVthopq9iLTsMmncTmQhKzkiVjBpmEiBth/k1UM9YDo
3fmaIpk06Bmb8LCEDcgx7M8BYsqW4zFoXp5o5nXMr8i5qb1xqhSSzDRBjo8H9wtKxCbcbthJA7ZD
6WU0iDwT/joYxYake3x/CBUT+kSAnoOWLed76rwrYFUQByBYvbZ6Du4P0CuKVsLEq836IGuxdx7P
v26HwrdOt5iEmxH0jUL10VUqmsawF0lGN8YwgwX99e6oDW6Z+1tyQ9A92BICx4DhzgHZtj+GWogZ
3VMK8ZULb0EMT4R+x7uYKS6X3XThcInMRve7Ay1uyg6+9q16qKhmjrYEhqsETFJuOO7ctwPNMkUi
1PEa5WgIexM8J3ciV0dLIcaycTaA4b5xdh8sTLH7jrrUHiit0gOl90e1uTGIOloKcXfYtAEGzvSn
gOphV0DZ5nagwkC9HGXmo6UQHQEJazXoWZuCdagJt9k94eYa5QSg6k/tgTz5u4qUEXTyLpgnQu9l
uGJHiqgUOsYKrg/h/g57hFtErMXRrqD5IcwemCIUWiYbqclBJle7VKdLrADdhYIG5G/AthEicEdL
wVKB2eynPwabWwlP786bQpSawoMTNRdhlfVuJYTyLvqjcOCHTLMxu6eZhAL+h60YdG0hnfm+Nkeq
m5zjz1bRZvGH1xy0umeadDfo8eAu+BeZJtW5JngGm9mp4eaau8nfLpECyB80X9yjO1/Wo/OxaQnQ
Pmf8Y9DYldXH/SG6G0KjfTPQ8K5RutEK4xpFpXdjHzXUtNvapjtddgWUVQotggHIzEaZ/GhXAO6i
WgBqA4I1YGEbbDs6XyD0jKGNUHeig3XKXo2l4moRa2FYMFsHW4xZ3YsxyIfsBwk7679i5KFdLbg2
iBIPeX7Q6n6XshRU4OSQwHkCnzrONflc2ASxAWkiwkgbavfD7h42mTVGroURKGB9RqROjF1DTsT2
AmVBoRY22AFbu3vYJCzC6Ob6wDxs0x88Cpuk3QzJMB21mSPbeEwNsgKx+4gVcCoYsUV7lknjjUbJ
AYYlfxAeKOC/rxIOw1yKLcO6y2Uqxq7he5qiyyOGXY42Bcpp9MR2phgDZhL0MklJwo2mKsRtEkq+
/XdLIfB+CEf8yIDBCkC2zmkFaQOcInQDGZw7JXfEKBnD57LGBK5oKQ9VmZmWXuel4ACQNGwmbLeG
8O92hWC1iwlbfAoHvBS776hLqKAuFZJOEpclFpRIExwthUooYfLD2Kl1D5e02r1VSrVFcrU3YzxR
jNH/YBSG/uGWwDhMsIIbsPP5EBZrbH7ypz9VRA+uUjaFGMdGtQCdn+EmWAy+dl4KOoDwqjgA7Isd
AfFoKeC0MiVD7ISzN1yv6x6G5vjWJW5LvnKKLsHGPAoVNAZE/wN/qV0TZKAHpJehOUoxemM7C6kT
jijg4AL1pLXMpMhQva4Z5ul8QPCQYpBYYP4EBCFJfLQrxHiUcG0F3hEebEPtl+LB0MNSYDEIrsmk
Md30Uy62dItIvogVmx7iQEt0KFOdl0IY+hIrsHtXwHnfW2oh04vWJBKkAx8W2+U7XTIsuBXwNMHz
sG891UVnAh2qAUjFro2+3YeDa4JAO+9hV+CoR3mxg7DehU3yclaIMn03IjXQLjrgQg9LYRAsiIiv
I4IHeQW7hqE5fG43Ir2DbQixczsvBXk3s4NgM/rpsEmJwggIP/Mq6T1E4AYIofNSMEArmEVI8Z5G
NuH40i2FZwJmwbDlUNvo6i7h6RI2ReINVRlEm+AI2eo9iCXovXD3UJzEO2iwenk9TM6JYXua6FsE
C0VJos9BrBCmD/TRwcO3o0FDvUF6EZREvhxrVghGJxk3cFeFOBay3lvG2pbuNLzLtJchQjw+GKPF
/gX3h/fuxoRVqjQq+J3Q+1CzzR4mg+h9gfDSDoVXIMQ1j2sQnA507lkumUEPHFM+93CD0BRGnhk9
vJOujGSbe97RYLE8rY/0ioE5pI7g5JFk8f/ehUwhKMj5oTk2ZLXVXgakCBDU51vQ/z3dn1KNwVKN
bHPDJhiqexKk086Hg6Qaug12WTs1iuNdwYgts8ZCGgqO+3Czqx7srqGbAe+a9Emh0wjewNH5IEzQ
UKb22AzKUKlv1n5492gPY0FC9YkyC9nMDWjzbtgYMByN3j1m80uV2L+xXtleVGHsuP6P8zB3c3eZ
PRbLtHlaZoWf/z9/4K8f8K+leFxz9eP338RcufbbwY8+N/Fy+/Dtj4n//q/Fj8ANJ26Wp+5Lrvyn
+Ae8+XTz36tltHnX3d/f/Rvfv/7BL9v/w/Z/OHWX6SJ9cZrNB83uTe8WwfL33/47jn03XP329vUZ
AwdYptZ8fZvffzt82TfR4W+fnntumEXh/lGb1RGPZ4X2fyb+af/Dx58tXk4+m1DT+dXPFt4y3T/n
zXsTGHt4tv+jck+tCiBMD08PvWz/nDdvTk7aw7PTNKr2D3rzcGJWHw/PTz4cMKz7w5fhv6au7+8f
9ebdqXZ7eHyaustTXynRvvvT3e/f94958+J9HNEzf/ni+cvm/eOFIGj3N08XYX768b2c0jSKTm12
0YHr4d2bxYlvVFDcuj+78P3oxdk/6fVLFQ2zHp6eesv9c948u5dTWuT5ifAiulud33u88J2oOLXm
fZzR8SL4ceqIim5UD68e/vBP3RiiCdfD04m7p4KXsFvq4el5FGWL/ZNeN4xQdOz+dGeR+vmpi1r0
vvp4fO4sgv2T3rx8H+d07CzyfOFEnNXliROl9HFaN78jilanvoA+TuzYWaaRd/L1+zi0/507yzAb
jf3FyaAjXLC6f8n+4sQNJVpDvTz69O7s5eCSXZ8K86J/0f3Vo1NpgegH9PDonz9P7RiBsPfwcD8p
3DzfP+r1zArUuo/HF8F398RxEpOSPTw+8vaPefPmvZzUqFrmp967j3M6ThfVzyj9ceLdezmiqZvF
J57dxxmdLH6cCL5C/KzztzlZVCcLVIGUd3/48nrhn8jcBUTaw8NfFnmR7p/0uhUFLaj706MfqxNr
LvS0enh25J8I58LBpodnFyvuu/zU8/s4opOoWPmLEwmwcIbt/PbnpEqn3ryPA3r+4kT+qRfv44Se
//wJjHQyDxNG490Xxv/Ol7p/0Ote1/s4pufBIiyWJ6AB0RHo/urlIjyx7AJi7/zsi0UYngKShK5X
Dw9vlnl+IggITLz70/2oOXEXCRmu7s+O0qzJnf2T3myXPg7pBZiGR1534vF9nNMLgOhT1ZJwJuu8
MpeuH5yqUoXOVfeHExhfopcT2ZGQj+rh8U14YtGFD3X3Z5MYnVp0offU/eHp4seJqC5oND08e7kM
T5xRo48zeglKHRID9u/5epCMPo7pdEFQz05eGkJcqvPaTBenIBNhn9jDo8O/2Ol9nNLpIl34J9NS
MYDew8sDVp+4ksw+TinvfmK/CC2k7u+9XJwqX8w+zuh0GaYnzqjZxxmdRkV2MqSbfRzSq/RkL0nw
FTuv+Gzx4p3ch2Yf53O2yOJTl5EQBur+6sufP/81WZQnN3ofh3TGLyB8nbo1hJxPD/+AUHRP9096
jb1CIaf70yPndGdWqM708PRweerN+zipN/+XtSvIbRsGgo9yD80lp/ZQwGrcWIHPtKRIRCRRoKW6
+X2HAli70AQ57FyDYLRecler5czSDS5mG++8oojUvRtxWE7AFYG6d0tEp5SgK0J1z9p1SYNtXsy9
T99eJDl+VcTpHg3S0JO6LpGj7LYHQm6AQEQCfR1rtsvTBeZ2w5dhQvhnpNs+f1DEZ8GZE2leiNny
wtWeZsU0gkOAHj1LuWkGix28+ragkUHK6QdFiBbVj3EOly5bereoijgtmujRP0b3izxAEaoF+BMU
XBGphZ9xxsYKdgkVqQhjDNuFXYc92PdNGOc24MN6myR36YYnwQNiS7gIu8S+toMvMZLjtXX4gwAc
LYGWvJugJxHY/rO5ssoaMxYE4E9VGKnlimh9anvEaogT25SKaD24pa8Ztw96DoFzDo0jB5vrGADz
pjn46o1VSrh7XmE5SryKeD1dDSUwnTBvIL9VQId+21pb56jbrV7Qunvz2ch/LyYM0Mx/M/A0D8s8
EoYGBpwLwH/hJBn9+4x0Z7oiSp/dmfCR1inXZqc/u7EO/bQtB1Z9vB3eV90Qxpp4RlH+PqPRW7ue
xJGEk3SsOkYbxJUR+fcYNuSxis1vQgVb1fhmxx8b8LoD9YyiAj5O7oO8LmEjHedmSoSe7OZbQCVh
gt05c3NlHcJV8m5HX4aZVKhQXghML3GWH+YMdOcXxesU4N6hnxQDeYAiXksQ2UbWEF+11GbPl+69
D9sPj1WdbAdv+lfnGbrivVrC6+zDA3P78loYck3ZhYHwBTDEXgHuX8mGTIJXu89DGM4kC+wUr9Uy
XFmGSZdc2g2PzQLKOakIkphbAB+WKePckoCEjFQucWTpS0JGKq++bcmCSshILyPryuwkVKSXibWT
MLchr4IhOk+uZzof6HY14PTj9IsiPk8uktpLwkICNBrV2QG3PZ7mQpjj5+QuHb5KuWMUAXpy7+RA
HBMMFMY35wstMCQ8pBM45qzBBjmewvbOEzLPKvW1Lyqw0Tft62znbdNIqEgn31fhDwGXhKlHDiCJ
UUJFguUfaCBxN3f+QZYEFiIhOmGK4qfYTEz6+J/q9PtWIfvpP0DlmoCrHmf1j38BAAD//w==</cx:binary>
              </cx:geoCache>
            </cx:geography>
          </cx:layoutPr>
        </cx:series>
      </cx:plotAreaRegion>
    </cx:plotArea>
    <cx:legend pos="r" align="min" overlay="1">
      <cx:txPr>
        <a:bodyPr spcFirstLastPara="1" vertOverflow="ellipsis" horzOverflow="overflow" wrap="square" lIns="0" tIns="0" rIns="0" bIns="0" anchor="ctr" anchorCtr="1"/>
        <a:lstStyle/>
        <a:p>
          <a:pPr algn="ctr" rtl="0">
            <a:defRPr/>
          </a:pPr>
          <a:endParaRPr lang="en-US" sz="1197" b="0" i="0" u="none" strike="noStrike" baseline="0">
            <a:solidFill>
              <a:prstClr val="black">
                <a:lumMod val="65000"/>
                <a:lumOff val="35000"/>
              </a:prstClr>
            </a:solidFill>
            <a:latin typeface="Calibri" panose="020F0502020204030204"/>
          </a:endParaRPr>
        </a:p>
      </cx:txPr>
    </cx:legend>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31"/>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02299" cy="2310288"/>
          </a:xfrm>
          <a:prstGeom prst="rect">
            <a:avLst/>
          </a:prstGeom>
        </p:spPr>
        <p:txBody>
          <a:bodyPr vert="horz" lIns="179689" tIns="89844" rIns="179689" bIns="89844" rtlCol="0"/>
          <a:lstStyle>
            <a:lvl1pPr algn="l">
              <a:defRPr sz="2400"/>
            </a:lvl1pPr>
          </a:lstStyle>
          <a:p>
            <a:endParaRPr lang="en-US"/>
          </a:p>
        </p:txBody>
      </p:sp>
      <p:sp>
        <p:nvSpPr>
          <p:cNvPr id="3" name="Date Placeholder 2"/>
          <p:cNvSpPr>
            <a:spLocks noGrp="1"/>
          </p:cNvSpPr>
          <p:nvPr>
            <p:ph type="dt" idx="1"/>
          </p:nvPr>
        </p:nvSpPr>
        <p:spPr>
          <a:xfrm>
            <a:off x="5231639" y="0"/>
            <a:ext cx="4002299" cy="2310288"/>
          </a:xfrm>
          <a:prstGeom prst="rect">
            <a:avLst/>
          </a:prstGeom>
        </p:spPr>
        <p:txBody>
          <a:bodyPr vert="horz" lIns="179689" tIns="89844" rIns="179689" bIns="89844" rtlCol="0"/>
          <a:lstStyle>
            <a:lvl1pPr algn="r">
              <a:defRPr sz="2400"/>
            </a:lvl1pPr>
          </a:lstStyle>
          <a:p>
            <a:fld id="{DC756A5D-ECEA-4A5B-BC4D-6A0C0B1B9AC7}" type="datetimeFigureOut">
              <a:rPr lang="en-US" smtClean="0"/>
              <a:t>2/24/2021</a:t>
            </a:fld>
            <a:endParaRPr lang="en-US"/>
          </a:p>
        </p:txBody>
      </p:sp>
      <p:sp>
        <p:nvSpPr>
          <p:cNvPr id="4" name="Slide Image Placeholder 3"/>
          <p:cNvSpPr>
            <a:spLocks noGrp="1" noRot="1" noChangeAspect="1"/>
          </p:cNvSpPr>
          <p:nvPr>
            <p:ph type="sldImg" idx="2"/>
          </p:nvPr>
        </p:nvSpPr>
        <p:spPr>
          <a:xfrm>
            <a:off x="-9194800" y="5756275"/>
            <a:ext cx="27625675" cy="15540038"/>
          </a:xfrm>
          <a:prstGeom prst="rect">
            <a:avLst/>
          </a:prstGeom>
          <a:noFill/>
          <a:ln w="12700">
            <a:solidFill>
              <a:prstClr val="black"/>
            </a:solidFill>
          </a:ln>
        </p:spPr>
        <p:txBody>
          <a:bodyPr vert="horz" lIns="179689" tIns="89844" rIns="179689" bIns="89844" rtlCol="0" anchor="ctr"/>
          <a:lstStyle/>
          <a:p>
            <a:endParaRPr lang="en-US"/>
          </a:p>
        </p:txBody>
      </p:sp>
      <p:sp>
        <p:nvSpPr>
          <p:cNvPr id="5" name="Notes Placeholder 4"/>
          <p:cNvSpPr>
            <a:spLocks noGrp="1"/>
          </p:cNvSpPr>
          <p:nvPr>
            <p:ph type="body" sz="quarter" idx="3"/>
          </p:nvPr>
        </p:nvSpPr>
        <p:spPr>
          <a:xfrm>
            <a:off x="923608" y="22159553"/>
            <a:ext cx="7388860" cy="18130543"/>
          </a:xfrm>
          <a:prstGeom prst="rect">
            <a:avLst/>
          </a:prstGeom>
        </p:spPr>
        <p:txBody>
          <a:bodyPr vert="horz" lIns="179689" tIns="89844" rIns="179689" bIns="8984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43735544"/>
            <a:ext cx="4002299" cy="2310283"/>
          </a:xfrm>
          <a:prstGeom prst="rect">
            <a:avLst/>
          </a:prstGeom>
        </p:spPr>
        <p:txBody>
          <a:bodyPr vert="horz" lIns="179689" tIns="89844" rIns="179689" bIns="89844" rtlCol="0" anchor="b"/>
          <a:lstStyle>
            <a:lvl1pPr algn="l">
              <a:defRPr sz="2400"/>
            </a:lvl1pPr>
          </a:lstStyle>
          <a:p>
            <a:endParaRPr lang="en-US"/>
          </a:p>
        </p:txBody>
      </p:sp>
      <p:sp>
        <p:nvSpPr>
          <p:cNvPr id="7" name="Slide Number Placeholder 6"/>
          <p:cNvSpPr>
            <a:spLocks noGrp="1"/>
          </p:cNvSpPr>
          <p:nvPr>
            <p:ph type="sldNum" sz="quarter" idx="5"/>
          </p:nvPr>
        </p:nvSpPr>
        <p:spPr>
          <a:xfrm>
            <a:off x="5231639" y="43735544"/>
            <a:ext cx="4002299" cy="2310283"/>
          </a:xfrm>
          <a:prstGeom prst="rect">
            <a:avLst/>
          </a:prstGeom>
        </p:spPr>
        <p:txBody>
          <a:bodyPr vert="horz" lIns="179689" tIns="89844" rIns="179689" bIns="89844" rtlCol="0" anchor="b"/>
          <a:lstStyle>
            <a:lvl1pPr algn="r">
              <a:defRPr sz="2400"/>
            </a:lvl1pPr>
          </a:lstStyle>
          <a:p>
            <a:fld id="{E24051A0-17F8-4C60-A4CC-CC77C74A6D4F}" type="slidenum">
              <a:rPr lang="en-US" smtClean="0"/>
              <a:t>‹#›</a:t>
            </a:fld>
            <a:endParaRPr lang="en-US"/>
          </a:p>
        </p:txBody>
      </p:sp>
    </p:spTree>
    <p:extLst>
      <p:ext uri="{BB962C8B-B14F-4D97-AF65-F5344CB8AC3E}">
        <p14:creationId xmlns:p14="http://schemas.microsoft.com/office/powerpoint/2010/main" val="2172522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decal.ga.gov/CAPS/Solve.aspx"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mailto:solve@decal.ga.gov" TargetMode="External"/><Relationship Id="rId4" Type="http://schemas.openxmlformats.org/officeDocument/2006/relationships/hyperlink" Target="https://caps.decal.ga.gov/en/ContactSupport/"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713915-EFBE-4B21-AAAD-BC103C0561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11360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r>
              <a:rPr lang="en-US" dirty="0"/>
              <a:t>2021 Central West B-8 Quarterly Meetings: </a:t>
            </a:r>
            <a:r>
              <a:rPr lang="en-US" sz="1200" dirty="0"/>
              <a:t>April 14</a:t>
            </a:r>
            <a:r>
              <a:rPr lang="en-US" sz="1200" baseline="30000" dirty="0"/>
              <a:t>th   -  </a:t>
            </a:r>
            <a:r>
              <a:rPr lang="en-US" sz="1200" dirty="0"/>
              <a:t>August 11</a:t>
            </a:r>
            <a:r>
              <a:rPr lang="en-US" sz="1200" baseline="30000" dirty="0"/>
              <a:t>th   &amp;   </a:t>
            </a:r>
            <a:r>
              <a:rPr lang="en-US" sz="1200" dirty="0"/>
              <a:t>November 10</a:t>
            </a:r>
            <a:r>
              <a:rPr lang="en-US" sz="1200" baseline="30000" dirty="0"/>
              <a:t>th</a:t>
            </a:r>
            <a:endParaRPr lang="en-US" dirty="0"/>
          </a:p>
        </p:txBody>
      </p:sp>
      <p:sp>
        <p:nvSpPr>
          <p:cNvPr id="4" name="Slide Number Placeholder 3"/>
          <p:cNvSpPr>
            <a:spLocks noGrp="1"/>
          </p:cNvSpPr>
          <p:nvPr>
            <p:ph type="sldNum" sz="quarter" idx="5"/>
          </p:nvPr>
        </p:nvSpPr>
        <p:spPr/>
        <p:txBody>
          <a:bodyPr/>
          <a:lstStyle/>
          <a:p>
            <a:fld id="{E24051A0-17F8-4C60-A4CC-CC77C74A6D4F}" type="slidenum">
              <a:rPr lang="en-US" smtClean="0"/>
              <a:t>15</a:t>
            </a:fld>
            <a:endParaRPr lang="en-US"/>
          </a:p>
        </p:txBody>
      </p:sp>
    </p:spTree>
    <p:extLst>
      <p:ext uri="{BB962C8B-B14F-4D97-AF65-F5344CB8AC3E}">
        <p14:creationId xmlns:p14="http://schemas.microsoft.com/office/powerpoint/2010/main" val="36057685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Feel free to reach out to me anytime with questions or requests for information and resources.</a:t>
            </a:r>
          </a:p>
        </p:txBody>
      </p:sp>
      <p:sp>
        <p:nvSpPr>
          <p:cNvPr id="4" name="Slide Number Placeholder 3"/>
          <p:cNvSpPr>
            <a:spLocks noGrp="1"/>
          </p:cNvSpPr>
          <p:nvPr>
            <p:ph type="sldNum" sz="quarter" idx="5"/>
          </p:nvPr>
        </p:nvSpPr>
        <p:spPr/>
        <p:txBody>
          <a:bodyPr/>
          <a:lstStyle/>
          <a:p>
            <a:fld id="{E24051A0-17F8-4C60-A4CC-CC77C74A6D4F}" type="slidenum">
              <a:rPr lang="en-US" smtClean="0"/>
              <a:t>16</a:t>
            </a:fld>
            <a:endParaRPr lang="en-US"/>
          </a:p>
        </p:txBody>
      </p:sp>
    </p:spTree>
    <p:extLst>
      <p:ext uri="{BB962C8B-B14F-4D97-AF65-F5344CB8AC3E}">
        <p14:creationId xmlns:p14="http://schemas.microsoft.com/office/powerpoint/2010/main" val="1828179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https://www.rauchfoundation.org/what-we-support/children-and-families/</a:t>
            </a:r>
          </a:p>
          <a:p>
            <a:r>
              <a:rPr lang="en-US" dirty="0"/>
              <a:t>https://www.aecf.org/resources/early-warning-confirmed/</a:t>
            </a:r>
          </a:p>
        </p:txBody>
      </p:sp>
      <p:sp>
        <p:nvSpPr>
          <p:cNvPr id="4" name="Slide Number Placeholder 3"/>
          <p:cNvSpPr>
            <a:spLocks noGrp="1"/>
          </p:cNvSpPr>
          <p:nvPr>
            <p:ph type="sldNum" sz="quarter" idx="5"/>
          </p:nvPr>
        </p:nvSpPr>
        <p:spPr/>
        <p:txBody>
          <a:bodyPr/>
          <a:lstStyle/>
          <a:p>
            <a:fld id="{0C713915-EFBE-4B21-AAAD-BC103C056107}" type="slidenum">
              <a:rPr lang="en-US" smtClean="0"/>
              <a:t>3</a:t>
            </a:fld>
            <a:endParaRPr lang="en-US"/>
          </a:p>
        </p:txBody>
      </p:sp>
    </p:spTree>
    <p:extLst>
      <p:ext uri="{BB962C8B-B14F-4D97-AF65-F5344CB8AC3E}">
        <p14:creationId xmlns:p14="http://schemas.microsoft.com/office/powerpoint/2010/main" val="525917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D7B09E5-20E0-4672-9F05-551518F67CBA}" type="slidenum">
              <a:rPr lang="en-US" smtClean="0"/>
              <a:pPr>
                <a:defRPr/>
              </a:pPr>
              <a:t>5</a:t>
            </a:fld>
            <a:endParaRPr lang="en-US"/>
          </a:p>
        </p:txBody>
      </p:sp>
    </p:spTree>
    <p:extLst>
      <p:ext uri="{BB962C8B-B14F-4D97-AF65-F5344CB8AC3E}">
        <p14:creationId xmlns:p14="http://schemas.microsoft.com/office/powerpoint/2010/main" val="18668603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4051A0-17F8-4C60-A4CC-CC77C74A6D4F}" type="slidenum">
              <a:rPr kumimoji="0" lang="en-US" sz="2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11900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Additional talking points: DECAL (Georgia Department of Early Care and Learning) and DPH (Georgia Department of Public Health) partnered to develop Guidance for Georgia Child Care Facilities resource to support child care programs.</a:t>
            </a:r>
          </a:p>
          <a:p>
            <a:endParaRPr lang="en-US">
              <a:cs typeface="Calibri"/>
            </a:endParaRPr>
          </a:p>
          <a:p>
            <a:r>
              <a:rPr lang="en-US">
                <a:cs typeface="Calibri"/>
              </a:rPr>
              <a:t>A total of </a:t>
            </a:r>
            <a:r>
              <a:rPr lang="en-US" b="1">
                <a:cs typeface="Calibri"/>
              </a:rPr>
              <a:t>1847 child care providers, educators, and community partners</a:t>
            </a:r>
            <a:r>
              <a:rPr lang="en-US">
                <a:cs typeface="Calibri"/>
              </a:rPr>
              <a:t> attended a Collaborating for Childhood Resilience in Early Care and Learning 2020 Virtual Summit.</a:t>
            </a:r>
          </a:p>
        </p:txBody>
      </p:sp>
      <p:sp>
        <p:nvSpPr>
          <p:cNvPr id="4" name="Slide Number Placeholder 3"/>
          <p:cNvSpPr>
            <a:spLocks noGrp="1"/>
          </p:cNvSpPr>
          <p:nvPr>
            <p:ph type="sldNum" sz="quarter" idx="5"/>
          </p:nvPr>
        </p:nvSpPr>
        <p:spPr/>
        <p:txBody>
          <a:bodyPr/>
          <a:lstStyle/>
          <a:p>
            <a:fld id="{E24051A0-17F8-4C60-A4CC-CC77C74A6D4F}" type="slidenum">
              <a:rPr lang="en-US" smtClean="0"/>
              <a:t>8</a:t>
            </a:fld>
            <a:endParaRPr lang="en-US"/>
          </a:p>
        </p:txBody>
      </p:sp>
    </p:spTree>
    <p:extLst>
      <p:ext uri="{BB962C8B-B14F-4D97-AF65-F5344CB8AC3E}">
        <p14:creationId xmlns:p14="http://schemas.microsoft.com/office/powerpoint/2010/main" val="24301571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know that family child care learning homes and child care learning centers in Georgia are struggling as a result of COVID-19,” said Commissioner Jacobs. “To expedite these payments, we developed a simple application asked for attendance by age and by program, including the CAPS program and Georgia’s Pre-K Program.” www.decal.ga.gov Throughout the COVID-19 crisis, Governor Brian P. Kemp has allowed licensed child care to remain open to serve children and families. However, with more families staying at home, child care attendance significantly declined except for children of first responders and essential workers. </a:t>
            </a:r>
          </a:p>
        </p:txBody>
      </p:sp>
      <p:sp>
        <p:nvSpPr>
          <p:cNvPr id="4" name="Slide Number Placeholder 3"/>
          <p:cNvSpPr>
            <a:spLocks noGrp="1"/>
          </p:cNvSpPr>
          <p:nvPr>
            <p:ph type="sldNum" sz="quarter" idx="5"/>
          </p:nvPr>
        </p:nvSpPr>
        <p:spPr/>
        <p:txBody>
          <a:bodyPr/>
          <a:lstStyle/>
          <a:p>
            <a:fld id="{E24051A0-17F8-4C60-A4CC-CC77C74A6D4F}" type="slidenum">
              <a:rPr lang="en-US" smtClean="0"/>
              <a:t>9</a:t>
            </a:fld>
            <a:endParaRPr lang="en-US"/>
          </a:p>
        </p:txBody>
      </p:sp>
    </p:spTree>
    <p:extLst>
      <p:ext uri="{BB962C8B-B14F-4D97-AF65-F5344CB8AC3E}">
        <p14:creationId xmlns:p14="http://schemas.microsoft.com/office/powerpoint/2010/main" val="14131147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Governors Relief Emergency Care Funding - This funding is allocated to Georgia through the CARES Act and is in response to the COVID-19 Public Health Emergency</a:t>
            </a:r>
          </a:p>
          <a:p>
            <a:r>
              <a:rPr lang="en-US" dirty="0">
                <a:hlinkClick r:id="rId3"/>
              </a:rPr>
              <a:t>https://www.decal.ga.gov/CAPS/Solve.aspx</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666666"/>
                </a:solidFill>
                <a:effectLst/>
                <a:latin typeface="Gill Sans"/>
              </a:rPr>
              <a:t>Questions? Call us at 1-833-442-2277, Go to our </a:t>
            </a:r>
            <a:r>
              <a:rPr lang="en-US" b="0" i="0" u="none" strike="noStrike" dirty="0">
                <a:solidFill>
                  <a:srgbClr val="337AB7"/>
                </a:solidFill>
                <a:effectLst/>
                <a:latin typeface="Gill Sans"/>
                <a:hlinkClick r:id="rId4"/>
              </a:rPr>
              <a:t>Contact Us</a:t>
            </a:r>
            <a:r>
              <a:rPr lang="en-US" b="0" i="0" dirty="0">
                <a:solidFill>
                  <a:srgbClr val="666666"/>
                </a:solidFill>
                <a:effectLst/>
                <a:latin typeface="Gill Sans"/>
              </a:rPr>
              <a:t> page, or E-mail </a:t>
            </a:r>
            <a:r>
              <a:rPr lang="en-US" b="0" i="0" u="none" strike="noStrike" dirty="0">
                <a:solidFill>
                  <a:srgbClr val="337AB7"/>
                </a:solidFill>
                <a:effectLst/>
                <a:latin typeface="Gill Sans"/>
                <a:hlinkClick r:id="rId5"/>
              </a:rPr>
              <a:t>solve@decal.ga.gov</a:t>
            </a:r>
            <a:endParaRPr lang="en-US" b="0" i="0" dirty="0">
              <a:solidFill>
                <a:srgbClr val="666666"/>
              </a:solidFill>
              <a:effectLst/>
              <a:latin typeface="Gill Sans"/>
            </a:endParaRPr>
          </a:p>
          <a:p>
            <a:endParaRPr lang="en-US" dirty="0">
              <a:cs typeface="Calibri"/>
            </a:endParaRPr>
          </a:p>
        </p:txBody>
      </p:sp>
      <p:sp>
        <p:nvSpPr>
          <p:cNvPr id="4" name="Slide Number Placeholder 3"/>
          <p:cNvSpPr>
            <a:spLocks noGrp="1"/>
          </p:cNvSpPr>
          <p:nvPr>
            <p:ph type="sldNum" sz="quarter" idx="5"/>
          </p:nvPr>
        </p:nvSpPr>
        <p:spPr/>
        <p:txBody>
          <a:bodyPr/>
          <a:lstStyle/>
          <a:p>
            <a:fld id="{E24051A0-17F8-4C60-A4CC-CC77C74A6D4F}" type="slidenum">
              <a:rPr lang="en-US" smtClean="0"/>
              <a:t>10</a:t>
            </a:fld>
            <a:endParaRPr lang="en-US"/>
          </a:p>
        </p:txBody>
      </p:sp>
    </p:spTree>
    <p:extLst>
      <p:ext uri="{BB962C8B-B14F-4D97-AF65-F5344CB8AC3E}">
        <p14:creationId xmlns:p14="http://schemas.microsoft.com/office/powerpoint/2010/main" val="13925370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DECAL proposed a plan for distributing one-time payments to help mitigate the negative financial impact of the COVID-19 pandemic on Georgia’s child care industry and to help eligible Georgia families (also negatively impacted by the pandemic) pay for child care.</a:t>
            </a:r>
          </a:p>
          <a:p>
            <a:endParaRPr lang="en-US" dirty="0"/>
          </a:p>
        </p:txBody>
      </p:sp>
      <p:sp>
        <p:nvSpPr>
          <p:cNvPr id="4" name="Slide Number Placeholder 3"/>
          <p:cNvSpPr>
            <a:spLocks noGrp="1"/>
          </p:cNvSpPr>
          <p:nvPr>
            <p:ph type="sldNum" sz="quarter" idx="5"/>
          </p:nvPr>
        </p:nvSpPr>
        <p:spPr/>
        <p:txBody>
          <a:bodyPr/>
          <a:lstStyle/>
          <a:p>
            <a:fld id="{E24051A0-17F8-4C60-A4CC-CC77C74A6D4F}" type="slidenum">
              <a:rPr lang="en-US" smtClean="0"/>
              <a:t>11</a:t>
            </a:fld>
            <a:endParaRPr lang="en-US"/>
          </a:p>
        </p:txBody>
      </p:sp>
    </p:spTree>
    <p:extLst>
      <p:ext uri="{BB962C8B-B14F-4D97-AF65-F5344CB8AC3E}">
        <p14:creationId xmlns:p14="http://schemas.microsoft.com/office/powerpoint/2010/main" val="12755865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1-877-ALL-GA-KIDS</a:t>
            </a:r>
          </a:p>
        </p:txBody>
      </p:sp>
      <p:sp>
        <p:nvSpPr>
          <p:cNvPr id="4" name="Slide Number Placeholder 3"/>
          <p:cNvSpPr>
            <a:spLocks noGrp="1"/>
          </p:cNvSpPr>
          <p:nvPr>
            <p:ph type="sldNum" sz="quarter" idx="5"/>
          </p:nvPr>
        </p:nvSpPr>
        <p:spPr/>
        <p:txBody>
          <a:bodyPr/>
          <a:lstStyle/>
          <a:p>
            <a:fld id="{E24051A0-17F8-4C60-A4CC-CC77C74A6D4F}" type="slidenum">
              <a:rPr lang="en-US" smtClean="0"/>
              <a:t>12</a:t>
            </a:fld>
            <a:endParaRPr lang="en-US"/>
          </a:p>
        </p:txBody>
      </p:sp>
    </p:spTree>
    <p:extLst>
      <p:ext uri="{BB962C8B-B14F-4D97-AF65-F5344CB8AC3E}">
        <p14:creationId xmlns:p14="http://schemas.microsoft.com/office/powerpoint/2010/main" val="24392912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E8AB661-C397-4BF1-BD4C-8C1F7F57D128}"/>
              </a:ext>
            </a:extLst>
          </p:cNvPr>
          <p:cNvSpPr/>
          <p:nvPr userDrawn="1"/>
        </p:nvSpPr>
        <p:spPr>
          <a:xfrm>
            <a:off x="0" y="236667"/>
            <a:ext cx="8087959" cy="6119683"/>
          </a:xfrm>
          <a:prstGeom prst="rect">
            <a:avLst/>
          </a:prstGeom>
          <a:solidFill>
            <a:srgbClr val="FFC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eorgia Pro" panose="02040502050405020303" pitchFamily="18" charset="0"/>
            </a:endParaRPr>
          </a:p>
        </p:txBody>
      </p:sp>
      <p:sp>
        <p:nvSpPr>
          <p:cNvPr id="8" name="Rectangle 7">
            <a:extLst>
              <a:ext uri="{FF2B5EF4-FFF2-40B4-BE49-F238E27FC236}">
                <a16:creationId xmlns:a16="http://schemas.microsoft.com/office/drawing/2014/main" id="{04D4205E-C35A-4692-BEF8-615CE1003024}"/>
              </a:ext>
            </a:extLst>
          </p:cNvPr>
          <p:cNvSpPr/>
          <p:nvPr userDrawn="1"/>
        </p:nvSpPr>
        <p:spPr>
          <a:xfrm>
            <a:off x="838200" y="1635163"/>
            <a:ext cx="10515600" cy="2635624"/>
          </a:xfrm>
          <a:prstGeom prst="rect">
            <a:avLst/>
          </a:prstGeom>
          <a:solidFill>
            <a:srgbClr val="073674"/>
          </a:solidFill>
          <a:ln>
            <a:solidFill>
              <a:srgbClr val="0449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eorgia Pro" panose="02040502050405020303" pitchFamily="18" charset="0"/>
            </a:endParaRPr>
          </a:p>
        </p:txBody>
      </p:sp>
      <p:sp>
        <p:nvSpPr>
          <p:cNvPr id="2" name="Title 1">
            <a:extLst>
              <a:ext uri="{FF2B5EF4-FFF2-40B4-BE49-F238E27FC236}">
                <a16:creationId xmlns:a16="http://schemas.microsoft.com/office/drawing/2014/main" id="{D25E780B-2320-44CF-9341-9C6C4337760F}"/>
              </a:ext>
            </a:extLst>
          </p:cNvPr>
          <p:cNvSpPr>
            <a:spLocks noGrp="1"/>
          </p:cNvSpPr>
          <p:nvPr>
            <p:ph type="ctrTitle"/>
          </p:nvPr>
        </p:nvSpPr>
        <p:spPr>
          <a:xfrm>
            <a:off x="1030588" y="1788429"/>
            <a:ext cx="10088967" cy="1513909"/>
          </a:xfrm>
        </p:spPr>
        <p:txBody>
          <a:bodyPr anchor="b">
            <a:normAutofit/>
          </a:bodyPr>
          <a:lstStyle>
            <a:lvl1pPr algn="l">
              <a:defRPr sz="4800">
                <a:solidFill>
                  <a:schemeClr val="bg1"/>
                </a:solidFill>
                <a:latin typeface="Georgia Pro" panose="02040502050405020303" pitchFamily="18" charset="0"/>
              </a:defRPr>
            </a:lvl1pPr>
          </a:lstStyle>
          <a:p>
            <a:r>
              <a:rPr lang="en-US"/>
              <a:t>Click to edit Master title style</a:t>
            </a:r>
          </a:p>
        </p:txBody>
      </p:sp>
      <p:sp>
        <p:nvSpPr>
          <p:cNvPr id="3" name="Subtitle 2">
            <a:extLst>
              <a:ext uri="{FF2B5EF4-FFF2-40B4-BE49-F238E27FC236}">
                <a16:creationId xmlns:a16="http://schemas.microsoft.com/office/drawing/2014/main" id="{BA65D1B4-FB4D-44B3-BA66-A573DCF56702}"/>
              </a:ext>
            </a:extLst>
          </p:cNvPr>
          <p:cNvSpPr>
            <a:spLocks noGrp="1"/>
          </p:cNvSpPr>
          <p:nvPr>
            <p:ph type="subTitle" idx="1" hasCustomPrompt="1"/>
          </p:nvPr>
        </p:nvSpPr>
        <p:spPr>
          <a:xfrm>
            <a:off x="1030588" y="3502167"/>
            <a:ext cx="10088967" cy="607254"/>
          </a:xfrm>
        </p:spPr>
        <p:txBody>
          <a:bodyPr/>
          <a:lstStyle>
            <a:lvl1pPr marL="0" indent="0" algn="l">
              <a:buNone/>
              <a:defRPr sz="2400">
                <a:solidFill>
                  <a:schemeClr val="bg1"/>
                </a:solidFill>
                <a:latin typeface="Georgia Pro"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84E460-B834-4E7B-8EEE-CE7C29C28132}"/>
              </a:ext>
            </a:extLst>
          </p:cNvPr>
          <p:cNvSpPr>
            <a:spLocks noGrp="1"/>
          </p:cNvSpPr>
          <p:nvPr>
            <p:ph type="dt" sz="half" idx="10"/>
          </p:nvPr>
        </p:nvSpPr>
        <p:spPr/>
        <p:txBody>
          <a:bodyPr/>
          <a:lstStyle/>
          <a:p>
            <a:fld id="{259590AC-51CC-4752-8F19-C55A8E4626A1}" type="datetimeFigureOut">
              <a:rPr lang="en-US" smtClean="0"/>
              <a:t>2/24/2021</a:t>
            </a:fld>
            <a:endParaRPr lang="en-US"/>
          </a:p>
        </p:txBody>
      </p:sp>
      <p:sp>
        <p:nvSpPr>
          <p:cNvPr id="5" name="Footer Placeholder 4">
            <a:extLst>
              <a:ext uri="{FF2B5EF4-FFF2-40B4-BE49-F238E27FC236}">
                <a16:creationId xmlns:a16="http://schemas.microsoft.com/office/drawing/2014/main" id="{C5B34771-CA20-4ECE-B626-3BAF330780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0324D0-D200-49F1-8D1A-6E7383CC5040}"/>
              </a:ext>
            </a:extLst>
          </p:cNvPr>
          <p:cNvSpPr>
            <a:spLocks noGrp="1"/>
          </p:cNvSpPr>
          <p:nvPr>
            <p:ph type="sldNum" sz="quarter" idx="12"/>
          </p:nvPr>
        </p:nvSpPr>
        <p:spPr/>
        <p:txBody>
          <a:bodyPr/>
          <a:lstStyle/>
          <a:p>
            <a:fld id="{65CD3E2B-724B-4778-8EC8-40C5E295074C}" type="slidenum">
              <a:rPr lang="en-US" smtClean="0"/>
              <a:t>‹#›</a:t>
            </a:fld>
            <a:endParaRPr lang="en-US"/>
          </a:p>
        </p:txBody>
      </p:sp>
      <p:sp>
        <p:nvSpPr>
          <p:cNvPr id="15" name="Rectangle 14">
            <a:extLst>
              <a:ext uri="{FF2B5EF4-FFF2-40B4-BE49-F238E27FC236}">
                <a16:creationId xmlns:a16="http://schemas.microsoft.com/office/drawing/2014/main" id="{C4B58915-40C6-42C7-B0FB-3CE87BDB3387}"/>
              </a:ext>
            </a:extLst>
          </p:cNvPr>
          <p:cNvSpPr/>
          <p:nvPr userDrawn="1"/>
        </p:nvSpPr>
        <p:spPr>
          <a:xfrm>
            <a:off x="0" y="6592534"/>
            <a:ext cx="12192000" cy="265466"/>
          </a:xfrm>
          <a:prstGeom prst="rect">
            <a:avLst/>
          </a:prstGeom>
          <a:solidFill>
            <a:srgbClr val="60B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picture containing drawing&#10;&#10;Description automatically generated">
            <a:extLst>
              <a:ext uri="{FF2B5EF4-FFF2-40B4-BE49-F238E27FC236}">
                <a16:creationId xmlns:a16="http://schemas.microsoft.com/office/drawing/2014/main" id="{D81C9630-E181-41B1-BF79-39E5B5C5DA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62194" y="5440093"/>
            <a:ext cx="2914247" cy="937057"/>
          </a:xfrm>
          <a:prstGeom prst="rect">
            <a:avLst/>
          </a:prstGeom>
        </p:spPr>
      </p:pic>
    </p:spTree>
    <p:extLst>
      <p:ext uri="{BB962C8B-B14F-4D97-AF65-F5344CB8AC3E}">
        <p14:creationId xmlns:p14="http://schemas.microsoft.com/office/powerpoint/2010/main" val="2025556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041CA1-82BE-43EA-8BF1-84E0A5B94407}"/>
              </a:ext>
            </a:extLst>
          </p:cNvPr>
          <p:cNvSpPr/>
          <p:nvPr userDrawn="1"/>
        </p:nvSpPr>
        <p:spPr>
          <a:xfrm>
            <a:off x="566401" y="0"/>
            <a:ext cx="4479010" cy="2069025"/>
          </a:xfrm>
          <a:prstGeom prst="rect">
            <a:avLst/>
          </a:prstGeom>
          <a:solidFill>
            <a:srgbClr val="073674"/>
          </a:solidFill>
          <a:ln>
            <a:solidFill>
              <a:srgbClr val="0449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1221C9-FEE1-4718-A161-3A750C9E4939}"/>
              </a:ext>
            </a:extLst>
          </p:cNvPr>
          <p:cNvSpPr>
            <a:spLocks noGrp="1"/>
          </p:cNvSpPr>
          <p:nvPr>
            <p:ph type="title"/>
          </p:nvPr>
        </p:nvSpPr>
        <p:spPr>
          <a:xfrm>
            <a:off x="839788" y="457200"/>
            <a:ext cx="3932237" cy="1600200"/>
          </a:xfrm>
        </p:spPr>
        <p:txBody>
          <a:bodyPr anchor="b"/>
          <a:lstStyle>
            <a:lvl1pPr>
              <a:defRPr sz="3200">
                <a:solidFill>
                  <a:schemeClr val="bg1"/>
                </a:solidFill>
                <a:latin typeface="Georgia" panose="02040502050405020303"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FD078FFF-290C-49F1-B00F-AD8139801F2F}"/>
              </a:ext>
            </a:extLst>
          </p:cNvPr>
          <p:cNvSpPr>
            <a:spLocks noGrp="1"/>
          </p:cNvSpPr>
          <p:nvPr>
            <p:ph idx="1"/>
          </p:nvPr>
        </p:nvSpPr>
        <p:spPr>
          <a:xfrm>
            <a:off x="5318798" y="443763"/>
            <a:ext cx="5836550" cy="5425225"/>
          </a:xfr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8486B04-F41C-456C-95E2-ECCCFAE5BBDC}"/>
              </a:ext>
            </a:extLst>
          </p:cNvPr>
          <p:cNvSpPr>
            <a:spLocks noGrp="1"/>
          </p:cNvSpPr>
          <p:nvPr>
            <p:ph type="body" sz="half" idx="2"/>
          </p:nvPr>
        </p:nvSpPr>
        <p:spPr>
          <a:xfrm>
            <a:off x="839788" y="2057400"/>
            <a:ext cx="3932237" cy="3811588"/>
          </a:xfrm>
        </p:spPr>
        <p:txBody>
          <a:bodyPr>
            <a:normAutofit/>
          </a:bodyPr>
          <a:lstStyle>
            <a:lvl1pPr marL="0" indent="0">
              <a:buNone/>
              <a:defRPr sz="24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6829566-A03E-4D0E-AD37-07B9C5444929}"/>
              </a:ext>
            </a:extLst>
          </p:cNvPr>
          <p:cNvSpPr>
            <a:spLocks noGrp="1"/>
          </p:cNvSpPr>
          <p:nvPr>
            <p:ph type="dt" sz="half" idx="10"/>
          </p:nvPr>
        </p:nvSpPr>
        <p:spPr/>
        <p:txBody>
          <a:bodyPr/>
          <a:lstStyle/>
          <a:p>
            <a:fld id="{259590AC-51CC-4752-8F19-C55A8E4626A1}" type="datetimeFigureOut">
              <a:rPr lang="en-US" smtClean="0"/>
              <a:t>2/24/2021</a:t>
            </a:fld>
            <a:endParaRPr lang="en-US"/>
          </a:p>
        </p:txBody>
      </p:sp>
      <p:sp>
        <p:nvSpPr>
          <p:cNvPr id="6" name="Footer Placeholder 5">
            <a:extLst>
              <a:ext uri="{FF2B5EF4-FFF2-40B4-BE49-F238E27FC236}">
                <a16:creationId xmlns:a16="http://schemas.microsoft.com/office/drawing/2014/main" id="{413B3EF7-A38A-456D-AD27-6BC588FFE7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81FC2B-6C27-4A65-8078-81513D2F6519}"/>
              </a:ext>
            </a:extLst>
          </p:cNvPr>
          <p:cNvSpPr>
            <a:spLocks noGrp="1"/>
          </p:cNvSpPr>
          <p:nvPr>
            <p:ph type="sldNum" sz="quarter" idx="12"/>
          </p:nvPr>
        </p:nvSpPr>
        <p:spPr/>
        <p:txBody>
          <a:bodyPr/>
          <a:lstStyle/>
          <a:p>
            <a:fld id="{65CD3E2B-724B-4778-8EC8-40C5E295074C}" type="slidenum">
              <a:rPr lang="en-US" smtClean="0"/>
              <a:t>‹#›</a:t>
            </a:fld>
            <a:endParaRPr lang="en-US"/>
          </a:p>
        </p:txBody>
      </p:sp>
      <p:pic>
        <p:nvPicPr>
          <p:cNvPr id="12" name="Picture 11" descr="A picture containing drawing, food&#10;&#10;Description automatically generated">
            <a:extLst>
              <a:ext uri="{FF2B5EF4-FFF2-40B4-BE49-F238E27FC236}">
                <a16:creationId xmlns:a16="http://schemas.microsoft.com/office/drawing/2014/main" id="{CCE3959D-ECB4-4DB3-8915-5F9B2CBF33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19738" y="5450314"/>
            <a:ext cx="1121664" cy="1024128"/>
          </a:xfrm>
          <a:prstGeom prst="rect">
            <a:avLst/>
          </a:prstGeom>
        </p:spPr>
      </p:pic>
      <p:sp>
        <p:nvSpPr>
          <p:cNvPr id="13" name="Rectangle 12">
            <a:extLst>
              <a:ext uri="{FF2B5EF4-FFF2-40B4-BE49-F238E27FC236}">
                <a16:creationId xmlns:a16="http://schemas.microsoft.com/office/drawing/2014/main" id="{8F4DC6CE-ACFE-4769-9E46-DAFB25435F7D}"/>
              </a:ext>
            </a:extLst>
          </p:cNvPr>
          <p:cNvSpPr/>
          <p:nvPr userDrawn="1"/>
        </p:nvSpPr>
        <p:spPr>
          <a:xfrm>
            <a:off x="0" y="6592534"/>
            <a:ext cx="12192000" cy="265466"/>
          </a:xfrm>
          <a:prstGeom prst="rect">
            <a:avLst/>
          </a:prstGeom>
          <a:solidFill>
            <a:srgbClr val="0736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76291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57877FF-4B80-4CC9-B81E-064DF3792AEE}"/>
              </a:ext>
            </a:extLst>
          </p:cNvPr>
          <p:cNvSpPr/>
          <p:nvPr userDrawn="1"/>
        </p:nvSpPr>
        <p:spPr>
          <a:xfrm>
            <a:off x="566401" y="0"/>
            <a:ext cx="4479010" cy="2069025"/>
          </a:xfrm>
          <a:prstGeom prst="rect">
            <a:avLst/>
          </a:prstGeom>
          <a:solidFill>
            <a:srgbClr val="073674"/>
          </a:solidFill>
          <a:ln>
            <a:solidFill>
              <a:srgbClr val="0449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Georgia" panose="02040502050405020303" pitchFamily="18" charset="0"/>
            </a:endParaRPr>
          </a:p>
        </p:txBody>
      </p:sp>
      <p:sp>
        <p:nvSpPr>
          <p:cNvPr id="2" name="Title 1">
            <a:extLst>
              <a:ext uri="{FF2B5EF4-FFF2-40B4-BE49-F238E27FC236}">
                <a16:creationId xmlns:a16="http://schemas.microsoft.com/office/drawing/2014/main" id="{E8CBC6D6-76E1-4162-BAF6-591EB1C94647}"/>
              </a:ext>
            </a:extLst>
          </p:cNvPr>
          <p:cNvSpPr>
            <a:spLocks noGrp="1"/>
          </p:cNvSpPr>
          <p:nvPr>
            <p:ph type="title"/>
          </p:nvPr>
        </p:nvSpPr>
        <p:spPr>
          <a:xfrm>
            <a:off x="839788" y="457200"/>
            <a:ext cx="3932237" cy="1600200"/>
          </a:xfrm>
        </p:spPr>
        <p:txBody>
          <a:bodyPr anchor="b"/>
          <a:lstStyle>
            <a:lvl1pPr>
              <a:defRPr sz="3200">
                <a:solidFill>
                  <a:schemeClr val="bg1"/>
                </a:solidFill>
                <a:latin typeface="Georgia Pro" panose="02040502050405020303" pitchFamily="18" charset="0"/>
              </a:defRPr>
            </a:lvl1pPr>
          </a:lstStyle>
          <a:p>
            <a:r>
              <a:rPr lang="en-US"/>
              <a:t>Click to edit Master title style</a:t>
            </a:r>
          </a:p>
        </p:txBody>
      </p:sp>
      <p:sp>
        <p:nvSpPr>
          <p:cNvPr id="3" name="Picture Placeholder 2">
            <a:extLst>
              <a:ext uri="{FF2B5EF4-FFF2-40B4-BE49-F238E27FC236}">
                <a16:creationId xmlns:a16="http://schemas.microsoft.com/office/drawing/2014/main" id="{DC040CB7-D0E4-4F95-B47D-998B728122F0}"/>
              </a:ext>
            </a:extLst>
          </p:cNvPr>
          <p:cNvSpPr>
            <a:spLocks noGrp="1"/>
          </p:cNvSpPr>
          <p:nvPr>
            <p:ph type="pic" idx="1"/>
          </p:nvPr>
        </p:nvSpPr>
        <p:spPr>
          <a:xfrm>
            <a:off x="5692325" y="743793"/>
            <a:ext cx="5836550" cy="45699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15AED38-4BE3-4079-BDD4-CF2486DD1276}"/>
              </a:ext>
            </a:extLst>
          </p:cNvPr>
          <p:cNvSpPr>
            <a:spLocks noGrp="1"/>
          </p:cNvSpPr>
          <p:nvPr>
            <p:ph type="body" sz="half" idx="2"/>
          </p:nvPr>
        </p:nvSpPr>
        <p:spPr>
          <a:xfrm>
            <a:off x="839788" y="2057400"/>
            <a:ext cx="3932237" cy="3811588"/>
          </a:xfrm>
        </p:spPr>
        <p:txBody>
          <a:bodyPr>
            <a:normAutofit/>
          </a:bodyPr>
          <a:lstStyle>
            <a:lvl1pPr marL="0" indent="0">
              <a:buNone/>
              <a:defRPr sz="24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F5018ED-95CC-4530-BE9F-26896313AC8B}"/>
              </a:ext>
            </a:extLst>
          </p:cNvPr>
          <p:cNvSpPr>
            <a:spLocks noGrp="1"/>
          </p:cNvSpPr>
          <p:nvPr>
            <p:ph type="dt" sz="half" idx="10"/>
          </p:nvPr>
        </p:nvSpPr>
        <p:spPr/>
        <p:txBody>
          <a:bodyPr/>
          <a:lstStyle/>
          <a:p>
            <a:fld id="{259590AC-51CC-4752-8F19-C55A8E4626A1}" type="datetimeFigureOut">
              <a:rPr lang="en-US" smtClean="0"/>
              <a:t>2/24/2021</a:t>
            </a:fld>
            <a:endParaRPr lang="en-US"/>
          </a:p>
        </p:txBody>
      </p:sp>
      <p:sp>
        <p:nvSpPr>
          <p:cNvPr id="6" name="Footer Placeholder 5">
            <a:extLst>
              <a:ext uri="{FF2B5EF4-FFF2-40B4-BE49-F238E27FC236}">
                <a16:creationId xmlns:a16="http://schemas.microsoft.com/office/drawing/2014/main" id="{C5E73301-4AE4-4419-B084-58768E9C51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39C128-2CB9-44E4-8757-FE12718AEAE0}"/>
              </a:ext>
            </a:extLst>
          </p:cNvPr>
          <p:cNvSpPr>
            <a:spLocks noGrp="1"/>
          </p:cNvSpPr>
          <p:nvPr>
            <p:ph type="sldNum" sz="quarter" idx="12"/>
          </p:nvPr>
        </p:nvSpPr>
        <p:spPr/>
        <p:txBody>
          <a:bodyPr/>
          <a:lstStyle/>
          <a:p>
            <a:fld id="{65CD3E2B-724B-4778-8EC8-40C5E295074C}" type="slidenum">
              <a:rPr lang="en-US" smtClean="0"/>
              <a:t>‹#›</a:t>
            </a:fld>
            <a:endParaRPr lang="en-US"/>
          </a:p>
        </p:txBody>
      </p:sp>
      <p:sp>
        <p:nvSpPr>
          <p:cNvPr id="12" name="Rectangle 11">
            <a:extLst>
              <a:ext uri="{FF2B5EF4-FFF2-40B4-BE49-F238E27FC236}">
                <a16:creationId xmlns:a16="http://schemas.microsoft.com/office/drawing/2014/main" id="{45B6C9F1-E79E-4CDC-83EB-1F6F6CF19D07}"/>
              </a:ext>
            </a:extLst>
          </p:cNvPr>
          <p:cNvSpPr/>
          <p:nvPr userDrawn="1"/>
        </p:nvSpPr>
        <p:spPr>
          <a:xfrm>
            <a:off x="0" y="6592534"/>
            <a:ext cx="12192000" cy="265466"/>
          </a:xfrm>
          <a:prstGeom prst="rect">
            <a:avLst/>
          </a:prstGeom>
          <a:solidFill>
            <a:srgbClr val="0736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icture containing drawing, food&#10;&#10;Description automatically generated">
            <a:extLst>
              <a:ext uri="{FF2B5EF4-FFF2-40B4-BE49-F238E27FC236}">
                <a16:creationId xmlns:a16="http://schemas.microsoft.com/office/drawing/2014/main" id="{26E8E0F4-D955-4DCF-9F99-9FA127E69E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19738" y="5450314"/>
            <a:ext cx="1121664" cy="1024128"/>
          </a:xfrm>
          <a:prstGeom prst="rect">
            <a:avLst/>
          </a:prstGeom>
        </p:spPr>
      </p:pic>
    </p:spTree>
    <p:extLst>
      <p:ext uri="{BB962C8B-B14F-4D97-AF65-F5344CB8AC3E}">
        <p14:creationId xmlns:p14="http://schemas.microsoft.com/office/powerpoint/2010/main" val="7897220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26D4800-57E4-AD46-8098-C77A6DD13CEE}"/>
              </a:ext>
            </a:extLst>
          </p:cNvPr>
          <p:cNvPicPr>
            <a:picLocks noChangeAspect="1"/>
          </p:cNvPicPr>
          <p:nvPr userDrawn="1"/>
        </p:nvPicPr>
        <p:blipFill>
          <a:blip r:embed="rId2"/>
          <a:stretch>
            <a:fillRect/>
          </a:stretch>
        </p:blipFill>
        <p:spPr>
          <a:xfrm>
            <a:off x="9492728" y="6020734"/>
            <a:ext cx="1795631" cy="568616"/>
          </a:xfrm>
          <a:prstGeom prst="rect">
            <a:avLst/>
          </a:prstGeom>
        </p:spPr>
      </p:pic>
      <p:pic>
        <p:nvPicPr>
          <p:cNvPr id="5" name="Picture 4">
            <a:extLst>
              <a:ext uri="{FF2B5EF4-FFF2-40B4-BE49-F238E27FC236}">
                <a16:creationId xmlns:a16="http://schemas.microsoft.com/office/drawing/2014/main" id="{B0D89DB1-9CD6-3747-9A16-606997E61F82}"/>
              </a:ext>
            </a:extLst>
          </p:cNvPr>
          <p:cNvPicPr>
            <a:picLocks noChangeAspect="1"/>
          </p:cNvPicPr>
          <p:nvPr userDrawn="1"/>
        </p:nvPicPr>
        <p:blipFill>
          <a:blip r:embed="rId3"/>
          <a:stretch>
            <a:fillRect/>
          </a:stretch>
        </p:blipFill>
        <p:spPr>
          <a:xfrm>
            <a:off x="-26894" y="3150211"/>
            <a:ext cx="2549562" cy="3746295"/>
          </a:xfrm>
          <a:prstGeom prst="rect">
            <a:avLst/>
          </a:prstGeom>
        </p:spPr>
      </p:pic>
      <p:pic>
        <p:nvPicPr>
          <p:cNvPr id="4" name="Picture 3">
            <a:extLst>
              <a:ext uri="{FF2B5EF4-FFF2-40B4-BE49-F238E27FC236}">
                <a16:creationId xmlns:a16="http://schemas.microsoft.com/office/drawing/2014/main" id="{8074CC6E-5AD6-0546-96DF-B2E32956A93C}"/>
              </a:ext>
            </a:extLst>
          </p:cNvPr>
          <p:cNvPicPr>
            <a:picLocks noChangeAspect="1"/>
          </p:cNvPicPr>
          <p:nvPr userDrawn="1"/>
        </p:nvPicPr>
        <p:blipFill>
          <a:blip r:embed="rId4"/>
          <a:stretch>
            <a:fillRect/>
          </a:stretch>
        </p:blipFill>
        <p:spPr>
          <a:xfrm>
            <a:off x="8125171" y="0"/>
            <a:ext cx="4066828" cy="2915322"/>
          </a:xfrm>
          <a:prstGeom prst="rect">
            <a:avLst/>
          </a:prstGeom>
        </p:spPr>
      </p:pic>
      <p:pic>
        <p:nvPicPr>
          <p:cNvPr id="6" name="Picture 5">
            <a:extLst>
              <a:ext uri="{FF2B5EF4-FFF2-40B4-BE49-F238E27FC236}">
                <a16:creationId xmlns:a16="http://schemas.microsoft.com/office/drawing/2014/main" id="{197A7D2C-DCFA-144A-A138-18516BFABCF7}"/>
              </a:ext>
            </a:extLst>
          </p:cNvPr>
          <p:cNvPicPr>
            <a:picLocks noChangeAspect="1"/>
          </p:cNvPicPr>
          <p:nvPr userDrawn="1"/>
        </p:nvPicPr>
        <p:blipFill>
          <a:blip r:embed="rId5"/>
          <a:stretch>
            <a:fillRect/>
          </a:stretch>
        </p:blipFill>
        <p:spPr>
          <a:xfrm>
            <a:off x="1274781" y="1250910"/>
            <a:ext cx="9986335" cy="4356179"/>
          </a:xfrm>
          <a:prstGeom prst="rect">
            <a:avLst/>
          </a:prstGeom>
        </p:spPr>
      </p:pic>
      <p:sp>
        <p:nvSpPr>
          <p:cNvPr id="2" name="Title 1">
            <a:extLst>
              <a:ext uri="{FF2B5EF4-FFF2-40B4-BE49-F238E27FC236}">
                <a16:creationId xmlns:a16="http://schemas.microsoft.com/office/drawing/2014/main" id="{AB7EB7C9-E853-7744-AABF-7486A92236D3}"/>
              </a:ext>
            </a:extLst>
          </p:cNvPr>
          <p:cNvSpPr>
            <a:spLocks noGrp="1"/>
          </p:cNvSpPr>
          <p:nvPr>
            <p:ph type="ctrTitle" hasCustomPrompt="1"/>
          </p:nvPr>
        </p:nvSpPr>
        <p:spPr>
          <a:xfrm>
            <a:off x="2064687" y="2129784"/>
            <a:ext cx="8717281" cy="2387600"/>
          </a:xfrm>
          <a:prstGeom prst="rect">
            <a:avLst/>
          </a:prstGeom>
        </p:spPr>
        <p:txBody>
          <a:bodyPr anchor="b">
            <a:normAutofit/>
          </a:bodyPr>
          <a:lstStyle>
            <a:lvl1pPr algn="l">
              <a:defRPr sz="5000" b="0" i="0" baseline="0">
                <a:solidFill>
                  <a:srgbClr val="24356F"/>
                </a:solidFill>
                <a:latin typeface="Georgia" panose="02040502050405020303" pitchFamily="18" charset="0"/>
              </a:defRPr>
            </a:lvl1pPr>
          </a:lstStyle>
          <a:p>
            <a:pPr lvl="0"/>
            <a:r>
              <a:rPr lang="en-US"/>
              <a:t>Providing Essential</a:t>
            </a:r>
            <a:br>
              <a:rPr lang="en-US"/>
            </a:br>
            <a:r>
              <a:rPr lang="en-US"/>
              <a:t>Services and Resources to</a:t>
            </a:r>
            <a:br>
              <a:rPr lang="en-US"/>
            </a:br>
            <a:r>
              <a:rPr lang="en-US"/>
              <a:t>Meet the Needs of Families</a:t>
            </a:r>
          </a:p>
        </p:txBody>
      </p:sp>
      <p:sp>
        <p:nvSpPr>
          <p:cNvPr id="3" name="Subtitle 2">
            <a:extLst>
              <a:ext uri="{FF2B5EF4-FFF2-40B4-BE49-F238E27FC236}">
                <a16:creationId xmlns:a16="http://schemas.microsoft.com/office/drawing/2014/main" id="{823779F9-0D57-D649-BAB1-B52CC9141FDF}"/>
              </a:ext>
            </a:extLst>
          </p:cNvPr>
          <p:cNvSpPr>
            <a:spLocks noGrp="1"/>
          </p:cNvSpPr>
          <p:nvPr>
            <p:ph type="subTitle" idx="1" hasCustomPrompt="1"/>
          </p:nvPr>
        </p:nvSpPr>
        <p:spPr>
          <a:xfrm>
            <a:off x="2064687" y="4597059"/>
            <a:ext cx="8717281" cy="825546"/>
          </a:xfrm>
          <a:prstGeom prst="rect">
            <a:avLst/>
          </a:prstGeom>
        </p:spPr>
        <p:txBody>
          <a:bodyPr>
            <a:normAutofit/>
          </a:bodyPr>
          <a:lstStyle>
            <a:lvl1pPr marL="0" indent="0" algn="l">
              <a:buNone/>
              <a:defRPr sz="1600" b="1" i="0" baseline="0">
                <a:latin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Month | Year</a:t>
            </a:r>
          </a:p>
        </p:txBody>
      </p:sp>
    </p:spTree>
    <p:extLst>
      <p:ext uri="{BB962C8B-B14F-4D97-AF65-F5344CB8AC3E}">
        <p14:creationId xmlns:p14="http://schemas.microsoft.com/office/powerpoint/2010/main" val="25406907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97A7D2C-DCFA-144A-A138-18516BFABCF7}"/>
              </a:ext>
            </a:extLst>
          </p:cNvPr>
          <p:cNvPicPr>
            <a:picLocks noChangeAspect="1"/>
          </p:cNvPicPr>
          <p:nvPr userDrawn="1"/>
        </p:nvPicPr>
        <p:blipFill>
          <a:blip r:embed="rId2"/>
          <a:stretch>
            <a:fillRect/>
          </a:stretch>
        </p:blipFill>
        <p:spPr>
          <a:xfrm>
            <a:off x="1274781" y="1250910"/>
            <a:ext cx="9986335" cy="4356179"/>
          </a:xfrm>
          <a:prstGeom prst="rect">
            <a:avLst/>
          </a:prstGeom>
        </p:spPr>
      </p:pic>
      <p:sp>
        <p:nvSpPr>
          <p:cNvPr id="2" name="Title 1">
            <a:extLst>
              <a:ext uri="{FF2B5EF4-FFF2-40B4-BE49-F238E27FC236}">
                <a16:creationId xmlns:a16="http://schemas.microsoft.com/office/drawing/2014/main" id="{AB7EB7C9-E853-7744-AABF-7486A92236D3}"/>
              </a:ext>
            </a:extLst>
          </p:cNvPr>
          <p:cNvSpPr>
            <a:spLocks noGrp="1"/>
          </p:cNvSpPr>
          <p:nvPr>
            <p:ph type="ctrTitle" hasCustomPrompt="1"/>
          </p:nvPr>
        </p:nvSpPr>
        <p:spPr>
          <a:xfrm>
            <a:off x="2064687" y="2129784"/>
            <a:ext cx="8717281" cy="2387600"/>
          </a:xfrm>
          <a:prstGeom prst="rect">
            <a:avLst/>
          </a:prstGeom>
        </p:spPr>
        <p:txBody>
          <a:bodyPr anchor="b">
            <a:normAutofit/>
          </a:bodyPr>
          <a:lstStyle>
            <a:lvl1pPr algn="l">
              <a:defRPr sz="5000" b="0" i="0" baseline="0">
                <a:solidFill>
                  <a:srgbClr val="24356F"/>
                </a:solidFill>
                <a:latin typeface="Georgia" panose="02040502050405020303" pitchFamily="18" charset="0"/>
              </a:defRPr>
            </a:lvl1pPr>
          </a:lstStyle>
          <a:p>
            <a:pPr lvl="0"/>
            <a:r>
              <a:rPr lang="en-US"/>
              <a:t>Providing Essential</a:t>
            </a:r>
            <a:br>
              <a:rPr lang="en-US"/>
            </a:br>
            <a:r>
              <a:rPr lang="en-US"/>
              <a:t>Services and Resources to</a:t>
            </a:r>
            <a:br>
              <a:rPr lang="en-US"/>
            </a:br>
            <a:r>
              <a:rPr lang="en-US"/>
              <a:t>Meet the Needs of Families</a:t>
            </a:r>
          </a:p>
        </p:txBody>
      </p:sp>
      <p:sp>
        <p:nvSpPr>
          <p:cNvPr id="3" name="Subtitle 2">
            <a:extLst>
              <a:ext uri="{FF2B5EF4-FFF2-40B4-BE49-F238E27FC236}">
                <a16:creationId xmlns:a16="http://schemas.microsoft.com/office/drawing/2014/main" id="{823779F9-0D57-D649-BAB1-B52CC9141FDF}"/>
              </a:ext>
            </a:extLst>
          </p:cNvPr>
          <p:cNvSpPr>
            <a:spLocks noGrp="1"/>
          </p:cNvSpPr>
          <p:nvPr>
            <p:ph type="subTitle" idx="1" hasCustomPrompt="1"/>
          </p:nvPr>
        </p:nvSpPr>
        <p:spPr>
          <a:xfrm>
            <a:off x="2064687" y="4597059"/>
            <a:ext cx="8717281" cy="825546"/>
          </a:xfrm>
          <a:prstGeom prst="rect">
            <a:avLst/>
          </a:prstGeom>
        </p:spPr>
        <p:txBody>
          <a:bodyPr>
            <a:normAutofit/>
          </a:bodyPr>
          <a:lstStyle>
            <a:lvl1pPr marL="0" indent="0" algn="l">
              <a:buNone/>
              <a:defRPr sz="1600" b="1" i="0" baseline="0">
                <a:latin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Month | Year</a:t>
            </a:r>
          </a:p>
        </p:txBody>
      </p:sp>
      <p:pic>
        <p:nvPicPr>
          <p:cNvPr id="7" name="Picture 6">
            <a:extLst>
              <a:ext uri="{FF2B5EF4-FFF2-40B4-BE49-F238E27FC236}">
                <a16:creationId xmlns:a16="http://schemas.microsoft.com/office/drawing/2014/main" id="{A26D4800-57E4-AD46-8098-C77A6DD13CEE}"/>
              </a:ext>
            </a:extLst>
          </p:cNvPr>
          <p:cNvPicPr>
            <a:picLocks noChangeAspect="1"/>
          </p:cNvPicPr>
          <p:nvPr userDrawn="1"/>
        </p:nvPicPr>
        <p:blipFill>
          <a:blip r:embed="rId3"/>
          <a:stretch>
            <a:fillRect/>
          </a:stretch>
        </p:blipFill>
        <p:spPr>
          <a:xfrm>
            <a:off x="9492728" y="6020734"/>
            <a:ext cx="1795631" cy="568616"/>
          </a:xfrm>
          <a:prstGeom prst="rect">
            <a:avLst/>
          </a:prstGeom>
        </p:spPr>
      </p:pic>
    </p:spTree>
    <p:extLst>
      <p:ext uri="{BB962C8B-B14F-4D97-AF65-F5344CB8AC3E}">
        <p14:creationId xmlns:p14="http://schemas.microsoft.com/office/powerpoint/2010/main" val="11889132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rgbClr val="002D7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A129D-7573-DD46-9763-A1AD770EFCB3}"/>
              </a:ext>
            </a:extLst>
          </p:cNvPr>
          <p:cNvSpPr>
            <a:spLocks noGrp="1"/>
          </p:cNvSpPr>
          <p:nvPr>
            <p:ph type="title" hasCustomPrompt="1"/>
          </p:nvPr>
        </p:nvSpPr>
        <p:spPr>
          <a:xfrm>
            <a:off x="1834100" y="2855669"/>
            <a:ext cx="8117973" cy="1325563"/>
          </a:xfrm>
          <a:prstGeom prst="rect">
            <a:avLst/>
          </a:prstGeom>
        </p:spPr>
        <p:txBody>
          <a:bodyPr>
            <a:noAutofit/>
          </a:bodyPr>
          <a:lstStyle>
            <a:lvl1pPr marL="0" marR="0" indent="0" algn="l" defTabSz="914400" rtl="0" eaLnBrk="1" fontAlgn="auto" latinLnBrk="0" hangingPunct="1">
              <a:lnSpc>
                <a:spcPct val="90000"/>
              </a:lnSpc>
              <a:spcBef>
                <a:spcPct val="0"/>
              </a:spcBef>
              <a:spcAft>
                <a:spcPts val="0"/>
              </a:spcAft>
              <a:buClrTx/>
              <a:buSzTx/>
              <a:buFontTx/>
              <a:buNone/>
              <a:tabLst/>
              <a:defRPr lang="en-US" sz="5000" baseline="0" smtClean="0">
                <a:solidFill>
                  <a:schemeClr val="bg1"/>
                </a:solidFill>
                <a:effectLst/>
                <a:latin typeface="Georgia" panose="02040502050405020303" pitchFamily="18" charset="0"/>
              </a:defRPr>
            </a:lvl1pPr>
          </a:lstStyle>
          <a:p>
            <a:pPr lvl="0"/>
            <a:r>
              <a:rPr lang="en-US"/>
              <a:t>High-quality, early</a:t>
            </a:r>
            <a:br>
              <a:rPr lang="en-US"/>
            </a:br>
            <a:r>
              <a:rPr lang="en-US"/>
              <a:t>education in Georgia</a:t>
            </a:r>
          </a:p>
        </p:txBody>
      </p:sp>
      <p:pic>
        <p:nvPicPr>
          <p:cNvPr id="5" name="Picture 4">
            <a:extLst>
              <a:ext uri="{FF2B5EF4-FFF2-40B4-BE49-F238E27FC236}">
                <a16:creationId xmlns:a16="http://schemas.microsoft.com/office/drawing/2014/main" id="{422F952F-8619-2946-8E13-925D25B5900F}"/>
              </a:ext>
            </a:extLst>
          </p:cNvPr>
          <p:cNvPicPr>
            <a:picLocks noChangeAspect="1"/>
          </p:cNvPicPr>
          <p:nvPr userDrawn="1"/>
        </p:nvPicPr>
        <p:blipFill>
          <a:blip r:embed="rId2"/>
          <a:stretch>
            <a:fillRect/>
          </a:stretch>
        </p:blipFill>
        <p:spPr>
          <a:xfrm>
            <a:off x="-10758" y="-21516"/>
            <a:ext cx="3323393" cy="2506532"/>
          </a:xfrm>
          <a:prstGeom prst="rect">
            <a:avLst/>
          </a:prstGeom>
        </p:spPr>
      </p:pic>
      <p:pic>
        <p:nvPicPr>
          <p:cNvPr id="6" name="Picture 5">
            <a:extLst>
              <a:ext uri="{FF2B5EF4-FFF2-40B4-BE49-F238E27FC236}">
                <a16:creationId xmlns:a16="http://schemas.microsoft.com/office/drawing/2014/main" id="{0F255E5C-44E9-BD42-B236-A4747C435202}"/>
              </a:ext>
            </a:extLst>
          </p:cNvPr>
          <p:cNvPicPr>
            <a:picLocks noChangeAspect="1"/>
          </p:cNvPicPr>
          <p:nvPr userDrawn="1"/>
        </p:nvPicPr>
        <p:blipFill>
          <a:blip r:embed="rId3"/>
          <a:stretch>
            <a:fillRect/>
          </a:stretch>
        </p:blipFill>
        <p:spPr>
          <a:xfrm>
            <a:off x="2418007" y="4843230"/>
            <a:ext cx="5747049" cy="2047044"/>
          </a:xfrm>
          <a:prstGeom prst="rect">
            <a:avLst/>
          </a:prstGeom>
        </p:spPr>
      </p:pic>
      <p:pic>
        <p:nvPicPr>
          <p:cNvPr id="7" name="Picture 6">
            <a:extLst>
              <a:ext uri="{FF2B5EF4-FFF2-40B4-BE49-F238E27FC236}">
                <a16:creationId xmlns:a16="http://schemas.microsoft.com/office/drawing/2014/main" id="{85D66FC3-A883-264F-BD16-EDC31228EDE4}"/>
              </a:ext>
            </a:extLst>
          </p:cNvPr>
          <p:cNvPicPr>
            <a:picLocks noChangeAspect="1"/>
          </p:cNvPicPr>
          <p:nvPr userDrawn="1"/>
        </p:nvPicPr>
        <p:blipFill>
          <a:blip r:embed="rId4"/>
          <a:stretch>
            <a:fillRect/>
          </a:stretch>
        </p:blipFill>
        <p:spPr>
          <a:xfrm>
            <a:off x="8926959" y="5594458"/>
            <a:ext cx="2050228" cy="649239"/>
          </a:xfrm>
          <a:prstGeom prst="rect">
            <a:avLst/>
          </a:prstGeom>
        </p:spPr>
      </p:pic>
      <p:pic>
        <p:nvPicPr>
          <p:cNvPr id="9" name="Picture 8">
            <a:extLst>
              <a:ext uri="{FF2B5EF4-FFF2-40B4-BE49-F238E27FC236}">
                <a16:creationId xmlns:a16="http://schemas.microsoft.com/office/drawing/2014/main" id="{E134ECF4-0F9D-CC40-A929-4F84A597A7FA}"/>
              </a:ext>
            </a:extLst>
          </p:cNvPr>
          <p:cNvPicPr>
            <a:picLocks noChangeAspect="1"/>
          </p:cNvPicPr>
          <p:nvPr userDrawn="1"/>
        </p:nvPicPr>
        <p:blipFill>
          <a:blip r:embed="rId5"/>
          <a:stretch>
            <a:fillRect/>
          </a:stretch>
        </p:blipFill>
        <p:spPr>
          <a:xfrm>
            <a:off x="7551869" y="-46591"/>
            <a:ext cx="4661647" cy="2206129"/>
          </a:xfrm>
          <a:prstGeom prst="rect">
            <a:avLst/>
          </a:prstGeom>
        </p:spPr>
      </p:pic>
    </p:spTree>
    <p:extLst>
      <p:ext uri="{BB962C8B-B14F-4D97-AF65-F5344CB8AC3E}">
        <p14:creationId xmlns:p14="http://schemas.microsoft.com/office/powerpoint/2010/main" val="16491274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Divider 2">
    <p:bg>
      <p:bgPr>
        <a:solidFill>
          <a:srgbClr val="002D7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A129D-7573-DD46-9763-A1AD770EFCB3}"/>
              </a:ext>
            </a:extLst>
          </p:cNvPr>
          <p:cNvSpPr>
            <a:spLocks noGrp="1"/>
          </p:cNvSpPr>
          <p:nvPr>
            <p:ph type="title" hasCustomPrompt="1"/>
          </p:nvPr>
        </p:nvSpPr>
        <p:spPr>
          <a:xfrm>
            <a:off x="1834100" y="2855669"/>
            <a:ext cx="8117973" cy="1325563"/>
          </a:xfrm>
          <a:prstGeom prst="rect">
            <a:avLst/>
          </a:prstGeom>
        </p:spPr>
        <p:txBody>
          <a:bodyPr>
            <a:noAutofit/>
          </a:bodyPr>
          <a:lstStyle>
            <a:lvl1pPr marL="0" marR="0" indent="0" algn="l" defTabSz="914400" rtl="0" eaLnBrk="1" fontAlgn="auto" latinLnBrk="0" hangingPunct="1">
              <a:lnSpc>
                <a:spcPct val="90000"/>
              </a:lnSpc>
              <a:spcBef>
                <a:spcPct val="0"/>
              </a:spcBef>
              <a:spcAft>
                <a:spcPts val="0"/>
              </a:spcAft>
              <a:buClrTx/>
              <a:buSzTx/>
              <a:buFontTx/>
              <a:buNone/>
              <a:tabLst/>
              <a:defRPr lang="en-US" sz="5000" baseline="0" smtClean="0">
                <a:solidFill>
                  <a:schemeClr val="bg1"/>
                </a:solidFill>
                <a:effectLst/>
                <a:latin typeface="Georgia" panose="02040502050405020303" pitchFamily="18" charset="0"/>
              </a:defRPr>
            </a:lvl1pPr>
          </a:lstStyle>
          <a:p>
            <a:pPr lvl="0"/>
            <a:r>
              <a:rPr lang="en-US"/>
              <a:t>High-quality, early</a:t>
            </a:r>
            <a:br>
              <a:rPr lang="en-US"/>
            </a:br>
            <a:r>
              <a:rPr lang="en-US"/>
              <a:t>education in Georgia</a:t>
            </a:r>
          </a:p>
        </p:txBody>
      </p:sp>
      <p:pic>
        <p:nvPicPr>
          <p:cNvPr id="7" name="Picture 6">
            <a:extLst>
              <a:ext uri="{FF2B5EF4-FFF2-40B4-BE49-F238E27FC236}">
                <a16:creationId xmlns:a16="http://schemas.microsoft.com/office/drawing/2014/main" id="{85D66FC3-A883-264F-BD16-EDC31228EDE4}"/>
              </a:ext>
            </a:extLst>
          </p:cNvPr>
          <p:cNvPicPr>
            <a:picLocks noChangeAspect="1"/>
          </p:cNvPicPr>
          <p:nvPr userDrawn="1"/>
        </p:nvPicPr>
        <p:blipFill>
          <a:blip r:embed="rId2"/>
          <a:stretch>
            <a:fillRect/>
          </a:stretch>
        </p:blipFill>
        <p:spPr>
          <a:xfrm>
            <a:off x="8926959" y="5594458"/>
            <a:ext cx="2050228" cy="649239"/>
          </a:xfrm>
          <a:prstGeom prst="rect">
            <a:avLst/>
          </a:prstGeom>
        </p:spPr>
      </p:pic>
    </p:spTree>
    <p:extLst>
      <p:ext uri="{BB962C8B-B14F-4D97-AF65-F5344CB8AC3E}">
        <p14:creationId xmlns:p14="http://schemas.microsoft.com/office/powerpoint/2010/main" val="27325906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Divider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A129D-7573-DD46-9763-A1AD770EFCB3}"/>
              </a:ext>
            </a:extLst>
          </p:cNvPr>
          <p:cNvSpPr>
            <a:spLocks noGrp="1"/>
          </p:cNvSpPr>
          <p:nvPr>
            <p:ph type="title" hasCustomPrompt="1"/>
          </p:nvPr>
        </p:nvSpPr>
        <p:spPr>
          <a:xfrm>
            <a:off x="1834100" y="2855669"/>
            <a:ext cx="8117973" cy="1325563"/>
          </a:xfrm>
          <a:prstGeom prst="rect">
            <a:avLst/>
          </a:prstGeom>
        </p:spPr>
        <p:txBody>
          <a:bodyPr>
            <a:noAutofit/>
          </a:bodyPr>
          <a:lstStyle>
            <a:lvl1pPr marL="0" marR="0" indent="0" algn="l" defTabSz="914400" rtl="0" eaLnBrk="1" fontAlgn="auto" latinLnBrk="0" hangingPunct="1">
              <a:lnSpc>
                <a:spcPct val="90000"/>
              </a:lnSpc>
              <a:spcBef>
                <a:spcPct val="0"/>
              </a:spcBef>
              <a:spcAft>
                <a:spcPts val="0"/>
              </a:spcAft>
              <a:buClrTx/>
              <a:buSzTx/>
              <a:buFontTx/>
              <a:buNone/>
              <a:tabLst/>
              <a:defRPr lang="en-US" sz="5000" baseline="0" smtClean="0">
                <a:solidFill>
                  <a:srgbClr val="002D72"/>
                </a:solidFill>
                <a:effectLst/>
                <a:latin typeface="Georgia" panose="02040502050405020303" pitchFamily="18" charset="0"/>
              </a:defRPr>
            </a:lvl1pPr>
          </a:lstStyle>
          <a:p>
            <a:pPr lvl="0"/>
            <a:r>
              <a:rPr lang="en-US"/>
              <a:t>High-quality, early</a:t>
            </a:r>
            <a:br>
              <a:rPr lang="en-US"/>
            </a:br>
            <a:r>
              <a:rPr lang="en-US"/>
              <a:t>education in Georgia</a:t>
            </a:r>
          </a:p>
        </p:txBody>
      </p:sp>
      <p:pic>
        <p:nvPicPr>
          <p:cNvPr id="5" name="Picture 4">
            <a:extLst>
              <a:ext uri="{FF2B5EF4-FFF2-40B4-BE49-F238E27FC236}">
                <a16:creationId xmlns:a16="http://schemas.microsoft.com/office/drawing/2014/main" id="{422F952F-8619-2946-8E13-925D25B5900F}"/>
              </a:ext>
            </a:extLst>
          </p:cNvPr>
          <p:cNvPicPr>
            <a:picLocks noChangeAspect="1"/>
          </p:cNvPicPr>
          <p:nvPr userDrawn="1"/>
        </p:nvPicPr>
        <p:blipFill>
          <a:blip r:embed="rId2"/>
          <a:stretch>
            <a:fillRect/>
          </a:stretch>
        </p:blipFill>
        <p:spPr>
          <a:xfrm>
            <a:off x="-10758" y="-21516"/>
            <a:ext cx="3323393" cy="2506532"/>
          </a:xfrm>
          <a:prstGeom prst="rect">
            <a:avLst/>
          </a:prstGeom>
        </p:spPr>
      </p:pic>
      <p:pic>
        <p:nvPicPr>
          <p:cNvPr id="6" name="Picture 5">
            <a:extLst>
              <a:ext uri="{FF2B5EF4-FFF2-40B4-BE49-F238E27FC236}">
                <a16:creationId xmlns:a16="http://schemas.microsoft.com/office/drawing/2014/main" id="{0F255E5C-44E9-BD42-B236-A4747C435202}"/>
              </a:ext>
            </a:extLst>
          </p:cNvPr>
          <p:cNvPicPr>
            <a:picLocks noChangeAspect="1"/>
          </p:cNvPicPr>
          <p:nvPr userDrawn="1"/>
        </p:nvPicPr>
        <p:blipFill>
          <a:blip r:embed="rId3"/>
          <a:stretch>
            <a:fillRect/>
          </a:stretch>
        </p:blipFill>
        <p:spPr>
          <a:xfrm>
            <a:off x="2418007" y="4843230"/>
            <a:ext cx="5747049" cy="2047044"/>
          </a:xfrm>
          <a:prstGeom prst="rect">
            <a:avLst/>
          </a:prstGeom>
        </p:spPr>
      </p:pic>
      <p:pic>
        <p:nvPicPr>
          <p:cNvPr id="9" name="Picture 8">
            <a:extLst>
              <a:ext uri="{FF2B5EF4-FFF2-40B4-BE49-F238E27FC236}">
                <a16:creationId xmlns:a16="http://schemas.microsoft.com/office/drawing/2014/main" id="{E134ECF4-0F9D-CC40-A929-4F84A597A7FA}"/>
              </a:ext>
            </a:extLst>
          </p:cNvPr>
          <p:cNvPicPr>
            <a:picLocks noChangeAspect="1"/>
          </p:cNvPicPr>
          <p:nvPr userDrawn="1"/>
        </p:nvPicPr>
        <p:blipFill>
          <a:blip r:embed="rId4"/>
          <a:stretch>
            <a:fillRect/>
          </a:stretch>
        </p:blipFill>
        <p:spPr>
          <a:xfrm>
            <a:off x="7551869" y="-46591"/>
            <a:ext cx="4661647" cy="2206129"/>
          </a:xfrm>
          <a:prstGeom prst="rect">
            <a:avLst/>
          </a:prstGeom>
        </p:spPr>
      </p:pic>
      <p:pic>
        <p:nvPicPr>
          <p:cNvPr id="10" name="Picture 9">
            <a:extLst>
              <a:ext uri="{FF2B5EF4-FFF2-40B4-BE49-F238E27FC236}">
                <a16:creationId xmlns:a16="http://schemas.microsoft.com/office/drawing/2014/main" id="{8F1FE00F-CBE5-A443-AB7C-8D4051781A5C}"/>
              </a:ext>
            </a:extLst>
          </p:cNvPr>
          <p:cNvPicPr>
            <a:picLocks noChangeAspect="1"/>
          </p:cNvPicPr>
          <p:nvPr userDrawn="1"/>
        </p:nvPicPr>
        <p:blipFill>
          <a:blip r:embed="rId5"/>
          <a:stretch>
            <a:fillRect/>
          </a:stretch>
        </p:blipFill>
        <p:spPr>
          <a:xfrm>
            <a:off x="8926960" y="5594458"/>
            <a:ext cx="2050227" cy="649238"/>
          </a:xfrm>
          <a:prstGeom prst="rect">
            <a:avLst/>
          </a:prstGeom>
        </p:spPr>
      </p:pic>
    </p:spTree>
    <p:extLst>
      <p:ext uri="{BB962C8B-B14F-4D97-AF65-F5344CB8AC3E}">
        <p14:creationId xmlns:p14="http://schemas.microsoft.com/office/powerpoint/2010/main" val="3057092138"/>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Divider 4">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A129D-7573-DD46-9763-A1AD770EFCB3}"/>
              </a:ext>
            </a:extLst>
          </p:cNvPr>
          <p:cNvSpPr>
            <a:spLocks noGrp="1"/>
          </p:cNvSpPr>
          <p:nvPr>
            <p:ph type="title" hasCustomPrompt="1"/>
          </p:nvPr>
        </p:nvSpPr>
        <p:spPr>
          <a:xfrm>
            <a:off x="1834100" y="2855669"/>
            <a:ext cx="8117973" cy="1325563"/>
          </a:xfrm>
          <a:prstGeom prst="rect">
            <a:avLst/>
          </a:prstGeom>
        </p:spPr>
        <p:txBody>
          <a:bodyPr>
            <a:noAutofit/>
          </a:bodyPr>
          <a:lstStyle>
            <a:lvl1pPr marL="0" marR="0" indent="0" algn="l" defTabSz="914400" rtl="0" eaLnBrk="1" fontAlgn="auto" latinLnBrk="0" hangingPunct="1">
              <a:lnSpc>
                <a:spcPct val="90000"/>
              </a:lnSpc>
              <a:spcBef>
                <a:spcPct val="0"/>
              </a:spcBef>
              <a:spcAft>
                <a:spcPts val="0"/>
              </a:spcAft>
              <a:buClrTx/>
              <a:buSzTx/>
              <a:buFontTx/>
              <a:buNone/>
              <a:tabLst/>
              <a:defRPr lang="en-US" sz="5000" baseline="0" smtClean="0">
                <a:solidFill>
                  <a:srgbClr val="002D72"/>
                </a:solidFill>
                <a:effectLst/>
                <a:latin typeface="Georgia" panose="02040502050405020303" pitchFamily="18" charset="0"/>
              </a:defRPr>
            </a:lvl1pPr>
          </a:lstStyle>
          <a:p>
            <a:pPr lvl="0"/>
            <a:r>
              <a:rPr lang="en-US"/>
              <a:t>High-quality, early</a:t>
            </a:r>
            <a:br>
              <a:rPr lang="en-US"/>
            </a:br>
            <a:r>
              <a:rPr lang="en-US"/>
              <a:t>education in Georgia</a:t>
            </a:r>
          </a:p>
        </p:txBody>
      </p:sp>
      <p:pic>
        <p:nvPicPr>
          <p:cNvPr id="10" name="Picture 9">
            <a:extLst>
              <a:ext uri="{FF2B5EF4-FFF2-40B4-BE49-F238E27FC236}">
                <a16:creationId xmlns:a16="http://schemas.microsoft.com/office/drawing/2014/main" id="{8F1FE00F-CBE5-A443-AB7C-8D4051781A5C}"/>
              </a:ext>
            </a:extLst>
          </p:cNvPr>
          <p:cNvPicPr>
            <a:picLocks noChangeAspect="1"/>
          </p:cNvPicPr>
          <p:nvPr userDrawn="1"/>
        </p:nvPicPr>
        <p:blipFill>
          <a:blip r:embed="rId2"/>
          <a:stretch>
            <a:fillRect/>
          </a:stretch>
        </p:blipFill>
        <p:spPr>
          <a:xfrm>
            <a:off x="8926960" y="5594458"/>
            <a:ext cx="2050227" cy="649238"/>
          </a:xfrm>
          <a:prstGeom prst="rect">
            <a:avLst/>
          </a:prstGeom>
        </p:spPr>
      </p:pic>
    </p:spTree>
    <p:extLst>
      <p:ext uri="{BB962C8B-B14F-4D97-AF65-F5344CB8AC3E}">
        <p14:creationId xmlns:p14="http://schemas.microsoft.com/office/powerpoint/2010/main" val="591333013"/>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Divider 5">
    <p:bg>
      <p:bgPr>
        <a:solidFill>
          <a:srgbClr val="F7BE00"/>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4029A3-55F4-7D43-855C-F8D2FAB13D1F}"/>
              </a:ext>
            </a:extLst>
          </p:cNvPr>
          <p:cNvPicPr>
            <a:picLocks noChangeAspect="1"/>
          </p:cNvPicPr>
          <p:nvPr userDrawn="1"/>
        </p:nvPicPr>
        <p:blipFill>
          <a:blip r:embed="rId2"/>
          <a:stretch>
            <a:fillRect/>
          </a:stretch>
        </p:blipFill>
        <p:spPr>
          <a:xfrm>
            <a:off x="8896814" y="5556738"/>
            <a:ext cx="2111377" cy="722610"/>
          </a:xfrm>
          <a:prstGeom prst="rect">
            <a:avLst/>
          </a:prstGeom>
        </p:spPr>
      </p:pic>
      <p:sp>
        <p:nvSpPr>
          <p:cNvPr id="7" name="Title 1">
            <a:extLst>
              <a:ext uri="{FF2B5EF4-FFF2-40B4-BE49-F238E27FC236}">
                <a16:creationId xmlns:a16="http://schemas.microsoft.com/office/drawing/2014/main" id="{D0095569-7A85-4C4E-A573-E6D5F094DE6B}"/>
              </a:ext>
            </a:extLst>
          </p:cNvPr>
          <p:cNvSpPr>
            <a:spLocks noGrp="1"/>
          </p:cNvSpPr>
          <p:nvPr>
            <p:ph type="title" hasCustomPrompt="1"/>
          </p:nvPr>
        </p:nvSpPr>
        <p:spPr>
          <a:xfrm>
            <a:off x="1834100" y="2855669"/>
            <a:ext cx="8139239" cy="1325563"/>
          </a:xfrm>
          <a:prstGeom prst="rect">
            <a:avLst/>
          </a:prstGeom>
        </p:spPr>
        <p:txBody>
          <a:bodyPr>
            <a:noAutofit/>
          </a:bodyPr>
          <a:lstStyle>
            <a:lvl1pPr marL="0" marR="0" indent="0" algn="l" defTabSz="914400" rtl="0" eaLnBrk="1" fontAlgn="auto" latinLnBrk="0" hangingPunct="1">
              <a:lnSpc>
                <a:spcPct val="90000"/>
              </a:lnSpc>
              <a:spcBef>
                <a:spcPct val="0"/>
              </a:spcBef>
              <a:spcAft>
                <a:spcPts val="0"/>
              </a:spcAft>
              <a:buClrTx/>
              <a:buSzTx/>
              <a:buFontTx/>
              <a:buNone/>
              <a:tabLst/>
              <a:defRPr lang="en-US" sz="5000" baseline="0" smtClean="0">
                <a:solidFill>
                  <a:srgbClr val="24356F"/>
                </a:solidFill>
                <a:effectLst/>
                <a:latin typeface="Georgia" panose="02040502050405020303" pitchFamily="18" charset="0"/>
              </a:defRPr>
            </a:lvl1pPr>
          </a:lstStyle>
          <a:p>
            <a:pPr lvl="0"/>
            <a:r>
              <a:rPr lang="en-US"/>
              <a:t>High-quality, early</a:t>
            </a:r>
            <a:br>
              <a:rPr lang="en-US"/>
            </a:br>
            <a:r>
              <a:rPr lang="en-US"/>
              <a:t>education in Georgia</a:t>
            </a:r>
          </a:p>
        </p:txBody>
      </p:sp>
      <p:pic>
        <p:nvPicPr>
          <p:cNvPr id="8" name="Picture 7">
            <a:extLst>
              <a:ext uri="{FF2B5EF4-FFF2-40B4-BE49-F238E27FC236}">
                <a16:creationId xmlns:a16="http://schemas.microsoft.com/office/drawing/2014/main" id="{1770FF80-D544-794B-A824-6E2BEF0AD4A6}"/>
              </a:ext>
            </a:extLst>
          </p:cNvPr>
          <p:cNvPicPr>
            <a:picLocks noChangeAspect="1"/>
          </p:cNvPicPr>
          <p:nvPr userDrawn="1"/>
        </p:nvPicPr>
        <p:blipFill>
          <a:blip r:embed="rId3"/>
          <a:stretch>
            <a:fillRect/>
          </a:stretch>
        </p:blipFill>
        <p:spPr>
          <a:xfrm>
            <a:off x="3523354" y="4763140"/>
            <a:ext cx="4587912" cy="2211440"/>
          </a:xfrm>
          <a:prstGeom prst="rect">
            <a:avLst/>
          </a:prstGeom>
        </p:spPr>
      </p:pic>
      <p:pic>
        <p:nvPicPr>
          <p:cNvPr id="9" name="Picture 8">
            <a:extLst>
              <a:ext uri="{FF2B5EF4-FFF2-40B4-BE49-F238E27FC236}">
                <a16:creationId xmlns:a16="http://schemas.microsoft.com/office/drawing/2014/main" id="{FA0AD5F2-FF2D-CC45-81A5-3B806161FDDF}"/>
              </a:ext>
            </a:extLst>
          </p:cNvPr>
          <p:cNvPicPr>
            <a:picLocks noChangeAspect="1"/>
          </p:cNvPicPr>
          <p:nvPr userDrawn="1"/>
        </p:nvPicPr>
        <p:blipFill>
          <a:blip r:embed="rId4"/>
          <a:stretch>
            <a:fillRect/>
          </a:stretch>
        </p:blipFill>
        <p:spPr>
          <a:xfrm>
            <a:off x="0" y="-38100"/>
            <a:ext cx="3201166" cy="2893769"/>
          </a:xfrm>
          <a:prstGeom prst="rect">
            <a:avLst/>
          </a:prstGeom>
        </p:spPr>
      </p:pic>
      <p:pic>
        <p:nvPicPr>
          <p:cNvPr id="10" name="Picture 9">
            <a:extLst>
              <a:ext uri="{FF2B5EF4-FFF2-40B4-BE49-F238E27FC236}">
                <a16:creationId xmlns:a16="http://schemas.microsoft.com/office/drawing/2014/main" id="{B18EAA92-64EF-C741-91A3-7F36D071C4C5}"/>
              </a:ext>
            </a:extLst>
          </p:cNvPr>
          <p:cNvPicPr>
            <a:picLocks noChangeAspect="1"/>
          </p:cNvPicPr>
          <p:nvPr userDrawn="1"/>
        </p:nvPicPr>
        <p:blipFill>
          <a:blip r:embed="rId5"/>
          <a:stretch>
            <a:fillRect/>
          </a:stretch>
        </p:blipFill>
        <p:spPr>
          <a:xfrm>
            <a:off x="8628608" y="0"/>
            <a:ext cx="3563391" cy="3345628"/>
          </a:xfrm>
          <a:prstGeom prst="rect">
            <a:avLst/>
          </a:prstGeom>
        </p:spPr>
      </p:pic>
    </p:spTree>
    <p:extLst>
      <p:ext uri="{BB962C8B-B14F-4D97-AF65-F5344CB8AC3E}">
        <p14:creationId xmlns:p14="http://schemas.microsoft.com/office/powerpoint/2010/main" val="21944857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ivider 6">
    <p:bg>
      <p:bgPr>
        <a:solidFill>
          <a:srgbClr val="F7BE00"/>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4029A3-55F4-7D43-855C-F8D2FAB13D1F}"/>
              </a:ext>
            </a:extLst>
          </p:cNvPr>
          <p:cNvPicPr>
            <a:picLocks noChangeAspect="1"/>
          </p:cNvPicPr>
          <p:nvPr userDrawn="1"/>
        </p:nvPicPr>
        <p:blipFill>
          <a:blip r:embed="rId2"/>
          <a:stretch>
            <a:fillRect/>
          </a:stretch>
        </p:blipFill>
        <p:spPr>
          <a:xfrm>
            <a:off x="8896814" y="5556738"/>
            <a:ext cx="2111377" cy="722610"/>
          </a:xfrm>
          <a:prstGeom prst="rect">
            <a:avLst/>
          </a:prstGeom>
        </p:spPr>
      </p:pic>
      <p:sp>
        <p:nvSpPr>
          <p:cNvPr id="7" name="Title 1">
            <a:extLst>
              <a:ext uri="{FF2B5EF4-FFF2-40B4-BE49-F238E27FC236}">
                <a16:creationId xmlns:a16="http://schemas.microsoft.com/office/drawing/2014/main" id="{D0095569-7A85-4C4E-A573-E6D5F094DE6B}"/>
              </a:ext>
            </a:extLst>
          </p:cNvPr>
          <p:cNvSpPr>
            <a:spLocks noGrp="1"/>
          </p:cNvSpPr>
          <p:nvPr>
            <p:ph type="title" hasCustomPrompt="1"/>
          </p:nvPr>
        </p:nvSpPr>
        <p:spPr>
          <a:xfrm>
            <a:off x="1834100" y="2855669"/>
            <a:ext cx="8139239" cy="1325563"/>
          </a:xfrm>
          <a:prstGeom prst="rect">
            <a:avLst/>
          </a:prstGeom>
        </p:spPr>
        <p:txBody>
          <a:bodyPr>
            <a:noAutofit/>
          </a:bodyPr>
          <a:lstStyle>
            <a:lvl1pPr marL="0" marR="0" indent="0" algn="l" defTabSz="914400" rtl="0" eaLnBrk="1" fontAlgn="auto" latinLnBrk="0" hangingPunct="1">
              <a:lnSpc>
                <a:spcPct val="90000"/>
              </a:lnSpc>
              <a:spcBef>
                <a:spcPct val="0"/>
              </a:spcBef>
              <a:spcAft>
                <a:spcPts val="0"/>
              </a:spcAft>
              <a:buClrTx/>
              <a:buSzTx/>
              <a:buFontTx/>
              <a:buNone/>
              <a:tabLst/>
              <a:defRPr lang="en-US" sz="5000" baseline="0" smtClean="0">
                <a:solidFill>
                  <a:srgbClr val="24356F"/>
                </a:solidFill>
                <a:effectLst/>
                <a:latin typeface="Georgia" panose="02040502050405020303" pitchFamily="18" charset="0"/>
              </a:defRPr>
            </a:lvl1pPr>
          </a:lstStyle>
          <a:p>
            <a:pPr lvl="0"/>
            <a:r>
              <a:rPr lang="en-US"/>
              <a:t>High-quality, early</a:t>
            </a:r>
            <a:br>
              <a:rPr lang="en-US"/>
            </a:br>
            <a:r>
              <a:rPr lang="en-US"/>
              <a:t>education in Georgia</a:t>
            </a:r>
          </a:p>
        </p:txBody>
      </p:sp>
    </p:spTree>
    <p:extLst>
      <p:ext uri="{BB962C8B-B14F-4D97-AF65-F5344CB8AC3E}">
        <p14:creationId xmlns:p14="http://schemas.microsoft.com/office/powerpoint/2010/main" val="11775926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4D4205E-C35A-4692-BEF8-615CE1003024}"/>
              </a:ext>
            </a:extLst>
          </p:cNvPr>
          <p:cNvSpPr/>
          <p:nvPr userDrawn="1"/>
        </p:nvSpPr>
        <p:spPr>
          <a:xfrm>
            <a:off x="-1" y="968188"/>
            <a:ext cx="12191999" cy="4012603"/>
          </a:xfrm>
          <a:prstGeom prst="rect">
            <a:avLst/>
          </a:prstGeom>
          <a:solidFill>
            <a:srgbClr val="073674"/>
          </a:solidFill>
          <a:ln>
            <a:solidFill>
              <a:srgbClr val="0449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eorgia Pro" panose="02040502050405020303" pitchFamily="18" charset="0"/>
            </a:endParaRPr>
          </a:p>
        </p:txBody>
      </p:sp>
      <p:sp>
        <p:nvSpPr>
          <p:cNvPr id="2" name="Title 1">
            <a:extLst>
              <a:ext uri="{FF2B5EF4-FFF2-40B4-BE49-F238E27FC236}">
                <a16:creationId xmlns:a16="http://schemas.microsoft.com/office/drawing/2014/main" id="{D25E780B-2320-44CF-9341-9C6C4337760F}"/>
              </a:ext>
            </a:extLst>
          </p:cNvPr>
          <p:cNvSpPr>
            <a:spLocks noGrp="1"/>
          </p:cNvSpPr>
          <p:nvPr>
            <p:ph type="ctrTitle"/>
          </p:nvPr>
        </p:nvSpPr>
        <p:spPr>
          <a:xfrm>
            <a:off x="1030588" y="1788429"/>
            <a:ext cx="10088967" cy="1513909"/>
          </a:xfrm>
        </p:spPr>
        <p:txBody>
          <a:bodyPr anchor="b">
            <a:normAutofit/>
          </a:bodyPr>
          <a:lstStyle>
            <a:lvl1pPr algn="l">
              <a:defRPr sz="4800">
                <a:solidFill>
                  <a:schemeClr val="bg1"/>
                </a:solidFill>
                <a:latin typeface="Georgia Pro" panose="02040502050405020303" pitchFamily="18" charset="0"/>
              </a:defRPr>
            </a:lvl1pPr>
          </a:lstStyle>
          <a:p>
            <a:r>
              <a:rPr lang="en-US"/>
              <a:t>Click to edit Master title style</a:t>
            </a:r>
          </a:p>
        </p:txBody>
      </p:sp>
      <p:sp>
        <p:nvSpPr>
          <p:cNvPr id="3" name="Subtitle 2">
            <a:extLst>
              <a:ext uri="{FF2B5EF4-FFF2-40B4-BE49-F238E27FC236}">
                <a16:creationId xmlns:a16="http://schemas.microsoft.com/office/drawing/2014/main" id="{BA65D1B4-FB4D-44B3-BA66-A573DCF56702}"/>
              </a:ext>
            </a:extLst>
          </p:cNvPr>
          <p:cNvSpPr>
            <a:spLocks noGrp="1"/>
          </p:cNvSpPr>
          <p:nvPr>
            <p:ph type="subTitle" idx="1" hasCustomPrompt="1"/>
          </p:nvPr>
        </p:nvSpPr>
        <p:spPr>
          <a:xfrm>
            <a:off x="1030588" y="3502167"/>
            <a:ext cx="10088967" cy="607254"/>
          </a:xfrm>
        </p:spPr>
        <p:txBody>
          <a:bodyPr/>
          <a:lstStyle>
            <a:lvl1pPr marL="0" indent="0" algn="l">
              <a:buNone/>
              <a:defRPr sz="2400">
                <a:solidFill>
                  <a:schemeClr val="bg1"/>
                </a:solidFill>
                <a:latin typeface="Georgia Pro"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84E460-B834-4E7B-8EEE-CE7C29C28132}"/>
              </a:ext>
            </a:extLst>
          </p:cNvPr>
          <p:cNvSpPr>
            <a:spLocks noGrp="1"/>
          </p:cNvSpPr>
          <p:nvPr>
            <p:ph type="dt" sz="half" idx="10"/>
          </p:nvPr>
        </p:nvSpPr>
        <p:spPr/>
        <p:txBody>
          <a:bodyPr/>
          <a:lstStyle/>
          <a:p>
            <a:fld id="{259590AC-51CC-4752-8F19-C55A8E4626A1}" type="datetimeFigureOut">
              <a:rPr lang="en-US" smtClean="0"/>
              <a:t>2/24/2021</a:t>
            </a:fld>
            <a:endParaRPr lang="en-US"/>
          </a:p>
        </p:txBody>
      </p:sp>
      <p:sp>
        <p:nvSpPr>
          <p:cNvPr id="5" name="Footer Placeholder 4">
            <a:extLst>
              <a:ext uri="{FF2B5EF4-FFF2-40B4-BE49-F238E27FC236}">
                <a16:creationId xmlns:a16="http://schemas.microsoft.com/office/drawing/2014/main" id="{C5B34771-CA20-4ECE-B626-3BAF330780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0324D0-D200-49F1-8D1A-6E7383CC5040}"/>
              </a:ext>
            </a:extLst>
          </p:cNvPr>
          <p:cNvSpPr>
            <a:spLocks noGrp="1"/>
          </p:cNvSpPr>
          <p:nvPr>
            <p:ph type="sldNum" sz="quarter" idx="12"/>
          </p:nvPr>
        </p:nvSpPr>
        <p:spPr/>
        <p:txBody>
          <a:bodyPr/>
          <a:lstStyle/>
          <a:p>
            <a:fld id="{65CD3E2B-724B-4778-8EC8-40C5E295074C}" type="slidenum">
              <a:rPr lang="en-US" smtClean="0"/>
              <a:t>‹#›</a:t>
            </a:fld>
            <a:endParaRPr lang="en-US"/>
          </a:p>
        </p:txBody>
      </p:sp>
      <p:sp>
        <p:nvSpPr>
          <p:cNvPr id="15" name="Rectangle 14">
            <a:extLst>
              <a:ext uri="{FF2B5EF4-FFF2-40B4-BE49-F238E27FC236}">
                <a16:creationId xmlns:a16="http://schemas.microsoft.com/office/drawing/2014/main" id="{C4B58915-40C6-42C7-B0FB-3CE87BDB3387}"/>
              </a:ext>
            </a:extLst>
          </p:cNvPr>
          <p:cNvSpPr/>
          <p:nvPr userDrawn="1"/>
        </p:nvSpPr>
        <p:spPr>
          <a:xfrm>
            <a:off x="0" y="6592534"/>
            <a:ext cx="12192000" cy="265466"/>
          </a:xfrm>
          <a:prstGeom prst="rect">
            <a:avLst/>
          </a:prstGeom>
          <a:solidFill>
            <a:srgbClr val="60B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picture containing drawing&#10;&#10;Description automatically generated">
            <a:extLst>
              <a:ext uri="{FF2B5EF4-FFF2-40B4-BE49-F238E27FC236}">
                <a16:creationId xmlns:a16="http://schemas.microsoft.com/office/drawing/2014/main" id="{D81C9630-E181-41B1-BF79-39E5B5C5DA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62194" y="5440093"/>
            <a:ext cx="2914247" cy="937057"/>
          </a:xfrm>
          <a:prstGeom prst="rect">
            <a:avLst/>
          </a:prstGeom>
        </p:spPr>
      </p:pic>
    </p:spTree>
    <p:extLst>
      <p:ext uri="{BB962C8B-B14F-4D97-AF65-F5344CB8AC3E}">
        <p14:creationId xmlns:p14="http://schemas.microsoft.com/office/powerpoint/2010/main" val="22085379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ontent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87DAD4-F32B-9148-9E14-7E045CFD227D}"/>
              </a:ext>
            </a:extLst>
          </p:cNvPr>
          <p:cNvPicPr>
            <a:picLocks noChangeAspect="1"/>
          </p:cNvPicPr>
          <p:nvPr userDrawn="1"/>
        </p:nvPicPr>
        <p:blipFill>
          <a:blip r:embed="rId2"/>
          <a:stretch>
            <a:fillRect/>
          </a:stretch>
        </p:blipFill>
        <p:spPr>
          <a:xfrm>
            <a:off x="-28008" y="4216025"/>
            <a:ext cx="2429555" cy="2641975"/>
          </a:xfrm>
          <a:prstGeom prst="rect">
            <a:avLst/>
          </a:prstGeom>
        </p:spPr>
      </p:pic>
      <p:pic>
        <p:nvPicPr>
          <p:cNvPr id="4" name="Picture 3">
            <a:extLst>
              <a:ext uri="{FF2B5EF4-FFF2-40B4-BE49-F238E27FC236}">
                <a16:creationId xmlns:a16="http://schemas.microsoft.com/office/drawing/2014/main" id="{5CB8FAC1-CA5B-FD4E-9E14-840AB0D34006}"/>
              </a:ext>
            </a:extLst>
          </p:cNvPr>
          <p:cNvPicPr>
            <a:picLocks noChangeAspect="1"/>
          </p:cNvPicPr>
          <p:nvPr userDrawn="1"/>
        </p:nvPicPr>
        <p:blipFill>
          <a:blip r:embed="rId3"/>
          <a:stretch>
            <a:fillRect/>
          </a:stretch>
        </p:blipFill>
        <p:spPr>
          <a:xfrm>
            <a:off x="6106583" y="0"/>
            <a:ext cx="6085417" cy="6858000"/>
          </a:xfrm>
          <a:prstGeom prst="rect">
            <a:avLst/>
          </a:prstGeom>
        </p:spPr>
      </p:pic>
      <p:sp>
        <p:nvSpPr>
          <p:cNvPr id="2" name="Title 1">
            <a:extLst>
              <a:ext uri="{FF2B5EF4-FFF2-40B4-BE49-F238E27FC236}">
                <a16:creationId xmlns:a16="http://schemas.microsoft.com/office/drawing/2014/main" id="{5FD688DA-3CBC-AA4A-9920-94FEA747FDAD}"/>
              </a:ext>
            </a:extLst>
          </p:cNvPr>
          <p:cNvSpPr>
            <a:spLocks noGrp="1"/>
          </p:cNvSpPr>
          <p:nvPr>
            <p:ph type="title" hasCustomPrompt="1"/>
          </p:nvPr>
        </p:nvSpPr>
        <p:spPr>
          <a:xfrm>
            <a:off x="542261" y="465137"/>
            <a:ext cx="5459151" cy="1325563"/>
          </a:xfrm>
          <a:prstGeom prst="rect">
            <a:avLst/>
          </a:prstGeom>
        </p:spPr>
        <p:txBody>
          <a:bodyPr>
            <a:normAutofit/>
          </a:bodyPr>
          <a:lstStyle>
            <a:lvl1pPr>
              <a:defRPr lang="en-US" sz="3800" baseline="0" smtClean="0">
                <a:solidFill>
                  <a:srgbClr val="24356F"/>
                </a:solidFill>
                <a:effectLst/>
                <a:latin typeface="Georgia" panose="02040502050405020303" pitchFamily="18" charset="0"/>
              </a:defRPr>
            </a:lvl1pPr>
          </a:lstStyle>
          <a:p>
            <a:pPr lvl="0"/>
            <a:r>
              <a:rPr lang="en-US"/>
              <a:t>High-quality, early</a:t>
            </a:r>
            <a:br>
              <a:rPr lang="en-US"/>
            </a:br>
            <a:r>
              <a:rPr lang="en-US"/>
              <a:t>education in Georgia</a:t>
            </a:r>
          </a:p>
        </p:txBody>
      </p:sp>
      <p:sp>
        <p:nvSpPr>
          <p:cNvPr id="21" name="Picture Placeholder 20">
            <a:extLst>
              <a:ext uri="{FF2B5EF4-FFF2-40B4-BE49-F238E27FC236}">
                <a16:creationId xmlns:a16="http://schemas.microsoft.com/office/drawing/2014/main" id="{9D4598C1-B0F8-AB49-A22C-D9A7A01EC6BD}"/>
              </a:ext>
            </a:extLst>
          </p:cNvPr>
          <p:cNvSpPr>
            <a:spLocks noGrp="1"/>
          </p:cNvSpPr>
          <p:nvPr>
            <p:ph type="pic" sz="quarter" idx="11"/>
          </p:nvPr>
        </p:nvSpPr>
        <p:spPr>
          <a:xfrm>
            <a:off x="7000875" y="1209674"/>
            <a:ext cx="4391025" cy="4391025"/>
          </a:xfrm>
          <a:prstGeom prst="rect">
            <a:avLst/>
          </a:prstGeom>
        </p:spPr>
        <p:txBody>
          <a:bodyPr/>
          <a:lstStyle/>
          <a:p>
            <a:endParaRPr lang="en-US"/>
          </a:p>
        </p:txBody>
      </p:sp>
      <p:sp>
        <p:nvSpPr>
          <p:cNvPr id="6" name="Text Placeholder 5">
            <a:extLst>
              <a:ext uri="{FF2B5EF4-FFF2-40B4-BE49-F238E27FC236}">
                <a16:creationId xmlns:a16="http://schemas.microsoft.com/office/drawing/2014/main" id="{C1A23B71-465C-6D41-BE6B-1B2D5918DD1C}"/>
              </a:ext>
            </a:extLst>
          </p:cNvPr>
          <p:cNvSpPr>
            <a:spLocks noGrp="1"/>
          </p:cNvSpPr>
          <p:nvPr>
            <p:ph type="body" sz="quarter" idx="12" hasCustomPrompt="1"/>
          </p:nvPr>
        </p:nvSpPr>
        <p:spPr>
          <a:xfrm>
            <a:off x="1495423" y="2085975"/>
            <a:ext cx="3552825" cy="3735388"/>
          </a:xfrm>
          <a:prstGeom prst="rect">
            <a:avLst/>
          </a:prstGeom>
        </p:spPr>
        <p:txBody>
          <a:bodyPr>
            <a:normAutofit/>
          </a:bodyPr>
          <a:lstStyle>
            <a:lvl1pPr>
              <a:defRPr sz="1600">
                <a:solidFill>
                  <a:schemeClr val="tx1"/>
                </a:solidFill>
                <a:latin typeface="Verdana" panose="020B0604030504040204" pitchFamily="34" charset="0"/>
              </a:defRPr>
            </a:lvl1pPr>
            <a:lvl2pPr>
              <a:defRPr sz="1600">
                <a:solidFill>
                  <a:schemeClr val="tx1"/>
                </a:solidFill>
                <a:latin typeface="Verdana" panose="020B0604030504040204" pitchFamily="34" charset="0"/>
              </a:defRPr>
            </a:lvl2pPr>
            <a:lvl3pPr>
              <a:defRPr sz="1600">
                <a:solidFill>
                  <a:schemeClr val="tx1"/>
                </a:solidFill>
                <a:latin typeface="Verdana" panose="020B0604030504040204" pitchFamily="34" charset="0"/>
              </a:defRPr>
            </a:lvl3pPr>
            <a:lvl4pPr>
              <a:defRPr sz="1600">
                <a:solidFill>
                  <a:schemeClr val="tx1"/>
                </a:solidFill>
                <a:latin typeface="Verdana" panose="020B0604030504040204" pitchFamily="34" charset="0"/>
              </a:defRPr>
            </a:lvl4pPr>
            <a:lvl5pPr>
              <a:defRPr sz="1600">
                <a:solidFill>
                  <a:schemeClr val="tx1"/>
                </a:solidFill>
                <a:latin typeface="Verdana" panose="020B0604030504040204" pitchFamily="34" charset="0"/>
              </a:defRPr>
            </a:lvl5pPr>
          </a:lstStyle>
          <a:p>
            <a:pPr lvl="0"/>
            <a:r>
              <a:rPr lang="en-US"/>
              <a:t>Body copy here.</a:t>
            </a:r>
          </a:p>
        </p:txBody>
      </p:sp>
      <p:pic>
        <p:nvPicPr>
          <p:cNvPr id="10" name="Picture 9">
            <a:extLst>
              <a:ext uri="{FF2B5EF4-FFF2-40B4-BE49-F238E27FC236}">
                <a16:creationId xmlns:a16="http://schemas.microsoft.com/office/drawing/2014/main" id="{3CBD243C-BE2F-2342-8116-02FA7064252D}"/>
              </a:ext>
            </a:extLst>
          </p:cNvPr>
          <p:cNvPicPr>
            <a:picLocks noChangeAspect="1"/>
          </p:cNvPicPr>
          <p:nvPr userDrawn="1"/>
        </p:nvPicPr>
        <p:blipFill>
          <a:blip r:embed="rId4"/>
          <a:stretch>
            <a:fillRect/>
          </a:stretch>
        </p:blipFill>
        <p:spPr>
          <a:xfrm>
            <a:off x="11087100" y="5821363"/>
            <a:ext cx="863600" cy="901700"/>
          </a:xfrm>
          <a:prstGeom prst="rect">
            <a:avLst/>
          </a:prstGeom>
        </p:spPr>
      </p:pic>
    </p:spTree>
    <p:extLst>
      <p:ext uri="{BB962C8B-B14F-4D97-AF65-F5344CB8AC3E}">
        <p14:creationId xmlns:p14="http://schemas.microsoft.com/office/powerpoint/2010/main" val="40200472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ontent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B8FAC1-CA5B-FD4E-9E14-840AB0D34006}"/>
              </a:ext>
            </a:extLst>
          </p:cNvPr>
          <p:cNvPicPr>
            <a:picLocks noChangeAspect="1"/>
          </p:cNvPicPr>
          <p:nvPr userDrawn="1"/>
        </p:nvPicPr>
        <p:blipFill>
          <a:blip r:embed="rId2"/>
          <a:stretch>
            <a:fillRect/>
          </a:stretch>
        </p:blipFill>
        <p:spPr>
          <a:xfrm>
            <a:off x="6106583" y="0"/>
            <a:ext cx="6085417" cy="6858000"/>
          </a:xfrm>
          <a:prstGeom prst="rect">
            <a:avLst/>
          </a:prstGeom>
        </p:spPr>
      </p:pic>
      <p:sp>
        <p:nvSpPr>
          <p:cNvPr id="2" name="Title 1">
            <a:extLst>
              <a:ext uri="{FF2B5EF4-FFF2-40B4-BE49-F238E27FC236}">
                <a16:creationId xmlns:a16="http://schemas.microsoft.com/office/drawing/2014/main" id="{5FD688DA-3CBC-AA4A-9920-94FEA747FDAD}"/>
              </a:ext>
            </a:extLst>
          </p:cNvPr>
          <p:cNvSpPr>
            <a:spLocks noGrp="1"/>
          </p:cNvSpPr>
          <p:nvPr>
            <p:ph type="title" hasCustomPrompt="1"/>
          </p:nvPr>
        </p:nvSpPr>
        <p:spPr>
          <a:xfrm>
            <a:off x="542261" y="465137"/>
            <a:ext cx="5459151" cy="1325563"/>
          </a:xfrm>
          <a:prstGeom prst="rect">
            <a:avLst/>
          </a:prstGeom>
        </p:spPr>
        <p:txBody>
          <a:bodyPr>
            <a:normAutofit/>
          </a:bodyPr>
          <a:lstStyle>
            <a:lvl1pPr>
              <a:defRPr lang="en-US" sz="3800" baseline="0" smtClean="0">
                <a:solidFill>
                  <a:srgbClr val="24356F"/>
                </a:solidFill>
                <a:effectLst/>
                <a:latin typeface="Georgia" panose="02040502050405020303" pitchFamily="18" charset="0"/>
              </a:defRPr>
            </a:lvl1pPr>
          </a:lstStyle>
          <a:p>
            <a:pPr lvl="0"/>
            <a:r>
              <a:rPr lang="en-US"/>
              <a:t>High-quality, early</a:t>
            </a:r>
            <a:br>
              <a:rPr lang="en-US"/>
            </a:br>
            <a:r>
              <a:rPr lang="en-US"/>
              <a:t>education in Georgia</a:t>
            </a:r>
          </a:p>
        </p:txBody>
      </p:sp>
      <p:sp>
        <p:nvSpPr>
          <p:cNvPr id="21" name="Picture Placeholder 20">
            <a:extLst>
              <a:ext uri="{FF2B5EF4-FFF2-40B4-BE49-F238E27FC236}">
                <a16:creationId xmlns:a16="http://schemas.microsoft.com/office/drawing/2014/main" id="{9D4598C1-B0F8-AB49-A22C-D9A7A01EC6BD}"/>
              </a:ext>
            </a:extLst>
          </p:cNvPr>
          <p:cNvSpPr>
            <a:spLocks noGrp="1"/>
          </p:cNvSpPr>
          <p:nvPr>
            <p:ph type="pic" sz="quarter" idx="11"/>
          </p:nvPr>
        </p:nvSpPr>
        <p:spPr>
          <a:xfrm>
            <a:off x="7000875" y="1209674"/>
            <a:ext cx="4391025" cy="4391025"/>
          </a:xfrm>
          <a:prstGeom prst="rect">
            <a:avLst/>
          </a:prstGeom>
        </p:spPr>
        <p:txBody>
          <a:bodyPr/>
          <a:lstStyle/>
          <a:p>
            <a:endParaRPr lang="en-US"/>
          </a:p>
        </p:txBody>
      </p:sp>
      <p:sp>
        <p:nvSpPr>
          <p:cNvPr id="6" name="Text Placeholder 5">
            <a:extLst>
              <a:ext uri="{FF2B5EF4-FFF2-40B4-BE49-F238E27FC236}">
                <a16:creationId xmlns:a16="http://schemas.microsoft.com/office/drawing/2014/main" id="{C1A23B71-465C-6D41-BE6B-1B2D5918DD1C}"/>
              </a:ext>
            </a:extLst>
          </p:cNvPr>
          <p:cNvSpPr>
            <a:spLocks noGrp="1"/>
          </p:cNvSpPr>
          <p:nvPr>
            <p:ph type="body" sz="quarter" idx="12" hasCustomPrompt="1"/>
          </p:nvPr>
        </p:nvSpPr>
        <p:spPr>
          <a:xfrm>
            <a:off x="1495423" y="2085975"/>
            <a:ext cx="3552825" cy="3735388"/>
          </a:xfrm>
          <a:prstGeom prst="rect">
            <a:avLst/>
          </a:prstGeom>
        </p:spPr>
        <p:txBody>
          <a:bodyPr>
            <a:normAutofit/>
          </a:bodyPr>
          <a:lstStyle>
            <a:lvl1pPr>
              <a:defRPr sz="1600">
                <a:solidFill>
                  <a:schemeClr val="tx1"/>
                </a:solidFill>
                <a:latin typeface="Verdana" panose="020B0604030504040204" pitchFamily="34" charset="0"/>
              </a:defRPr>
            </a:lvl1pPr>
            <a:lvl2pPr>
              <a:defRPr sz="1600">
                <a:solidFill>
                  <a:schemeClr val="tx1"/>
                </a:solidFill>
                <a:latin typeface="Verdana" panose="020B0604030504040204" pitchFamily="34" charset="0"/>
              </a:defRPr>
            </a:lvl2pPr>
            <a:lvl3pPr>
              <a:defRPr sz="1600">
                <a:solidFill>
                  <a:schemeClr val="tx1"/>
                </a:solidFill>
                <a:latin typeface="Verdana" panose="020B0604030504040204" pitchFamily="34" charset="0"/>
              </a:defRPr>
            </a:lvl3pPr>
            <a:lvl4pPr>
              <a:defRPr sz="1600">
                <a:solidFill>
                  <a:schemeClr val="tx1"/>
                </a:solidFill>
                <a:latin typeface="Verdana" panose="020B0604030504040204" pitchFamily="34" charset="0"/>
              </a:defRPr>
            </a:lvl4pPr>
            <a:lvl5pPr>
              <a:defRPr sz="1600">
                <a:solidFill>
                  <a:schemeClr val="tx1"/>
                </a:solidFill>
                <a:latin typeface="Verdana" panose="020B0604030504040204" pitchFamily="34" charset="0"/>
              </a:defRPr>
            </a:lvl5pPr>
          </a:lstStyle>
          <a:p>
            <a:pPr lvl="0"/>
            <a:r>
              <a:rPr lang="en-US"/>
              <a:t>Body copy here.</a:t>
            </a:r>
          </a:p>
        </p:txBody>
      </p:sp>
      <p:pic>
        <p:nvPicPr>
          <p:cNvPr id="10" name="Picture 9">
            <a:extLst>
              <a:ext uri="{FF2B5EF4-FFF2-40B4-BE49-F238E27FC236}">
                <a16:creationId xmlns:a16="http://schemas.microsoft.com/office/drawing/2014/main" id="{3CBD243C-BE2F-2342-8116-02FA7064252D}"/>
              </a:ext>
            </a:extLst>
          </p:cNvPr>
          <p:cNvPicPr>
            <a:picLocks noChangeAspect="1"/>
          </p:cNvPicPr>
          <p:nvPr userDrawn="1"/>
        </p:nvPicPr>
        <p:blipFill>
          <a:blip r:embed="rId3"/>
          <a:stretch>
            <a:fillRect/>
          </a:stretch>
        </p:blipFill>
        <p:spPr>
          <a:xfrm>
            <a:off x="11087100" y="5821363"/>
            <a:ext cx="863600" cy="901700"/>
          </a:xfrm>
          <a:prstGeom prst="rect">
            <a:avLst/>
          </a:prstGeom>
        </p:spPr>
      </p:pic>
    </p:spTree>
    <p:extLst>
      <p:ext uri="{BB962C8B-B14F-4D97-AF65-F5344CB8AC3E}">
        <p14:creationId xmlns:p14="http://schemas.microsoft.com/office/powerpoint/2010/main" val="41305687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ontent 3">
    <p:spTree>
      <p:nvGrpSpPr>
        <p:cNvPr id="1" name=""/>
        <p:cNvGrpSpPr/>
        <p:nvPr/>
      </p:nvGrpSpPr>
      <p:grpSpPr>
        <a:xfrm>
          <a:off x="0" y="0"/>
          <a:ext cx="0" cy="0"/>
          <a:chOff x="0" y="0"/>
          <a:chExt cx="0" cy="0"/>
        </a:xfrm>
      </p:grpSpPr>
      <p:sp>
        <p:nvSpPr>
          <p:cNvPr id="9" name="Picture Placeholder 12">
            <a:extLst>
              <a:ext uri="{FF2B5EF4-FFF2-40B4-BE49-F238E27FC236}">
                <a16:creationId xmlns:a16="http://schemas.microsoft.com/office/drawing/2014/main" id="{C605CB93-9735-B24B-A489-E90405559FD3}"/>
              </a:ext>
            </a:extLst>
          </p:cNvPr>
          <p:cNvSpPr>
            <a:spLocks noGrp="1"/>
          </p:cNvSpPr>
          <p:nvPr>
            <p:ph type="pic" sz="quarter" idx="11"/>
          </p:nvPr>
        </p:nvSpPr>
        <p:spPr>
          <a:xfrm>
            <a:off x="660335" y="275831"/>
            <a:ext cx="3709526" cy="3012537"/>
          </a:xfrm>
          <a:prstGeom prst="rect">
            <a:avLst/>
          </a:prstGeom>
        </p:spPr>
        <p:txBody>
          <a:bodyPr/>
          <a:lstStyle/>
          <a:p>
            <a:endParaRPr lang="en-US"/>
          </a:p>
        </p:txBody>
      </p:sp>
      <p:sp>
        <p:nvSpPr>
          <p:cNvPr id="10" name="Picture Placeholder 12">
            <a:extLst>
              <a:ext uri="{FF2B5EF4-FFF2-40B4-BE49-F238E27FC236}">
                <a16:creationId xmlns:a16="http://schemas.microsoft.com/office/drawing/2014/main" id="{59749E84-FADA-5C4E-BBB8-F00EF68A1D25}"/>
              </a:ext>
            </a:extLst>
          </p:cNvPr>
          <p:cNvSpPr>
            <a:spLocks noGrp="1"/>
          </p:cNvSpPr>
          <p:nvPr>
            <p:ph type="pic" sz="quarter" idx="12"/>
          </p:nvPr>
        </p:nvSpPr>
        <p:spPr>
          <a:xfrm>
            <a:off x="671975" y="3557134"/>
            <a:ext cx="3709526" cy="3012537"/>
          </a:xfrm>
          <a:prstGeom prst="rect">
            <a:avLst/>
          </a:prstGeom>
        </p:spPr>
        <p:txBody>
          <a:bodyPr/>
          <a:lstStyle/>
          <a:p>
            <a:endParaRPr lang="en-US"/>
          </a:p>
        </p:txBody>
      </p:sp>
      <p:sp>
        <p:nvSpPr>
          <p:cNvPr id="11" name="Title 1">
            <a:extLst>
              <a:ext uri="{FF2B5EF4-FFF2-40B4-BE49-F238E27FC236}">
                <a16:creationId xmlns:a16="http://schemas.microsoft.com/office/drawing/2014/main" id="{1B9355AE-8712-9E43-B6FB-2DE59DD4EDBC}"/>
              </a:ext>
            </a:extLst>
          </p:cNvPr>
          <p:cNvSpPr>
            <a:spLocks noGrp="1"/>
          </p:cNvSpPr>
          <p:nvPr>
            <p:ph type="title" hasCustomPrompt="1"/>
          </p:nvPr>
        </p:nvSpPr>
        <p:spPr>
          <a:xfrm>
            <a:off x="5656341" y="465137"/>
            <a:ext cx="5459151" cy="1325563"/>
          </a:xfrm>
          <a:prstGeom prst="rect">
            <a:avLst/>
          </a:prstGeom>
        </p:spPr>
        <p:txBody>
          <a:bodyPr>
            <a:normAutofit/>
          </a:bodyPr>
          <a:lstStyle>
            <a:lvl1pPr>
              <a:defRPr lang="en-US" sz="3800" baseline="0" smtClean="0">
                <a:solidFill>
                  <a:srgbClr val="24356F"/>
                </a:solidFill>
                <a:effectLst/>
                <a:latin typeface="Georgia" panose="02040502050405020303" pitchFamily="18" charset="0"/>
              </a:defRPr>
            </a:lvl1pPr>
          </a:lstStyle>
          <a:p>
            <a:pPr lvl="0"/>
            <a:r>
              <a:rPr lang="en-US"/>
              <a:t>High-quality, early</a:t>
            </a:r>
            <a:br>
              <a:rPr lang="en-US"/>
            </a:br>
            <a:r>
              <a:rPr lang="en-US"/>
              <a:t>education in Georgia</a:t>
            </a:r>
          </a:p>
        </p:txBody>
      </p:sp>
      <p:sp>
        <p:nvSpPr>
          <p:cNvPr id="15" name="Text Placeholder 5">
            <a:extLst>
              <a:ext uri="{FF2B5EF4-FFF2-40B4-BE49-F238E27FC236}">
                <a16:creationId xmlns:a16="http://schemas.microsoft.com/office/drawing/2014/main" id="{F04DDDD3-8BB7-6741-897D-18C1155E04E2}"/>
              </a:ext>
            </a:extLst>
          </p:cNvPr>
          <p:cNvSpPr>
            <a:spLocks noGrp="1"/>
          </p:cNvSpPr>
          <p:nvPr>
            <p:ph type="body" sz="quarter" idx="13" hasCustomPrompt="1"/>
          </p:nvPr>
        </p:nvSpPr>
        <p:spPr>
          <a:xfrm>
            <a:off x="6609503" y="2085975"/>
            <a:ext cx="3552825" cy="3735388"/>
          </a:xfrm>
          <a:prstGeom prst="rect">
            <a:avLst/>
          </a:prstGeom>
        </p:spPr>
        <p:txBody>
          <a:bodyPr>
            <a:normAutofit/>
          </a:bodyPr>
          <a:lstStyle>
            <a:lvl1pPr>
              <a:defRPr sz="1600">
                <a:solidFill>
                  <a:schemeClr val="tx1"/>
                </a:solidFill>
                <a:latin typeface="Verdana" panose="020B0604030504040204" pitchFamily="34" charset="0"/>
              </a:defRPr>
            </a:lvl1pPr>
            <a:lvl2pPr>
              <a:defRPr sz="1600">
                <a:solidFill>
                  <a:schemeClr val="tx1"/>
                </a:solidFill>
                <a:latin typeface="Verdana" panose="020B0604030504040204" pitchFamily="34" charset="0"/>
              </a:defRPr>
            </a:lvl2pPr>
            <a:lvl3pPr>
              <a:defRPr sz="1600">
                <a:solidFill>
                  <a:schemeClr val="tx1"/>
                </a:solidFill>
                <a:latin typeface="Verdana" panose="020B0604030504040204" pitchFamily="34" charset="0"/>
              </a:defRPr>
            </a:lvl3pPr>
            <a:lvl4pPr>
              <a:defRPr sz="1600">
                <a:solidFill>
                  <a:schemeClr val="tx1"/>
                </a:solidFill>
                <a:latin typeface="Verdana" panose="020B0604030504040204" pitchFamily="34" charset="0"/>
              </a:defRPr>
            </a:lvl4pPr>
            <a:lvl5pPr>
              <a:defRPr sz="1600">
                <a:solidFill>
                  <a:schemeClr val="tx1"/>
                </a:solidFill>
                <a:latin typeface="Verdana" panose="020B0604030504040204" pitchFamily="34" charset="0"/>
              </a:defRPr>
            </a:lvl5pPr>
          </a:lstStyle>
          <a:p>
            <a:pPr lvl="0"/>
            <a:r>
              <a:rPr lang="en-US"/>
              <a:t>Body copy here.</a:t>
            </a:r>
          </a:p>
        </p:txBody>
      </p:sp>
      <p:pic>
        <p:nvPicPr>
          <p:cNvPr id="16" name="Picture 15">
            <a:extLst>
              <a:ext uri="{FF2B5EF4-FFF2-40B4-BE49-F238E27FC236}">
                <a16:creationId xmlns:a16="http://schemas.microsoft.com/office/drawing/2014/main" id="{D09FCDAA-910F-E745-B4E4-150598482654}"/>
              </a:ext>
            </a:extLst>
          </p:cNvPr>
          <p:cNvPicPr>
            <a:picLocks noChangeAspect="1"/>
          </p:cNvPicPr>
          <p:nvPr userDrawn="1"/>
        </p:nvPicPr>
        <p:blipFill>
          <a:blip r:embed="rId2"/>
          <a:stretch>
            <a:fillRect/>
          </a:stretch>
        </p:blipFill>
        <p:spPr>
          <a:xfrm>
            <a:off x="11075525" y="5846763"/>
            <a:ext cx="889000" cy="901700"/>
          </a:xfrm>
          <a:prstGeom prst="rect">
            <a:avLst/>
          </a:prstGeom>
        </p:spPr>
      </p:pic>
      <p:sp>
        <p:nvSpPr>
          <p:cNvPr id="17" name="Rectangle 16">
            <a:extLst>
              <a:ext uri="{FF2B5EF4-FFF2-40B4-BE49-F238E27FC236}">
                <a16:creationId xmlns:a16="http://schemas.microsoft.com/office/drawing/2014/main" id="{0424DED5-37C7-4143-8CF9-C5374915FED3}"/>
              </a:ext>
            </a:extLst>
          </p:cNvPr>
          <p:cNvSpPr/>
          <p:nvPr userDrawn="1"/>
        </p:nvSpPr>
        <p:spPr>
          <a:xfrm>
            <a:off x="-26894" y="-22742"/>
            <a:ext cx="2631439" cy="6880742"/>
          </a:xfrm>
          <a:prstGeom prst="rect">
            <a:avLst/>
          </a:prstGeom>
          <a:solidFill>
            <a:srgbClr val="002D7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F50F946A-6905-C04F-9EE8-FFF4912841F3}"/>
              </a:ext>
            </a:extLst>
          </p:cNvPr>
          <p:cNvPicPr>
            <a:picLocks noChangeAspect="1"/>
          </p:cNvPicPr>
          <p:nvPr userDrawn="1"/>
        </p:nvPicPr>
        <p:blipFill>
          <a:blip r:embed="rId3"/>
          <a:stretch>
            <a:fillRect/>
          </a:stretch>
        </p:blipFill>
        <p:spPr>
          <a:xfrm>
            <a:off x="-53788" y="-22742"/>
            <a:ext cx="4297680" cy="2821520"/>
          </a:xfrm>
          <a:prstGeom prst="rect">
            <a:avLst/>
          </a:prstGeom>
        </p:spPr>
      </p:pic>
    </p:spTree>
    <p:extLst>
      <p:ext uri="{BB962C8B-B14F-4D97-AF65-F5344CB8AC3E}">
        <p14:creationId xmlns:p14="http://schemas.microsoft.com/office/powerpoint/2010/main" val="31388212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ontent 4">
    <p:spTree>
      <p:nvGrpSpPr>
        <p:cNvPr id="1" name=""/>
        <p:cNvGrpSpPr/>
        <p:nvPr/>
      </p:nvGrpSpPr>
      <p:grpSpPr>
        <a:xfrm>
          <a:off x="0" y="0"/>
          <a:ext cx="0" cy="0"/>
          <a:chOff x="0" y="0"/>
          <a:chExt cx="0" cy="0"/>
        </a:xfrm>
      </p:grpSpPr>
      <p:sp>
        <p:nvSpPr>
          <p:cNvPr id="9" name="Picture Placeholder 12">
            <a:extLst>
              <a:ext uri="{FF2B5EF4-FFF2-40B4-BE49-F238E27FC236}">
                <a16:creationId xmlns:a16="http://schemas.microsoft.com/office/drawing/2014/main" id="{C605CB93-9735-B24B-A489-E90405559FD3}"/>
              </a:ext>
            </a:extLst>
          </p:cNvPr>
          <p:cNvSpPr>
            <a:spLocks noGrp="1"/>
          </p:cNvSpPr>
          <p:nvPr>
            <p:ph type="pic" sz="quarter" idx="11"/>
          </p:nvPr>
        </p:nvSpPr>
        <p:spPr>
          <a:xfrm>
            <a:off x="660335" y="275831"/>
            <a:ext cx="3709526" cy="3012537"/>
          </a:xfrm>
          <a:prstGeom prst="rect">
            <a:avLst/>
          </a:prstGeom>
        </p:spPr>
        <p:txBody>
          <a:bodyPr/>
          <a:lstStyle/>
          <a:p>
            <a:endParaRPr lang="en-US"/>
          </a:p>
        </p:txBody>
      </p:sp>
      <p:sp>
        <p:nvSpPr>
          <p:cNvPr id="10" name="Picture Placeholder 12">
            <a:extLst>
              <a:ext uri="{FF2B5EF4-FFF2-40B4-BE49-F238E27FC236}">
                <a16:creationId xmlns:a16="http://schemas.microsoft.com/office/drawing/2014/main" id="{59749E84-FADA-5C4E-BBB8-F00EF68A1D25}"/>
              </a:ext>
            </a:extLst>
          </p:cNvPr>
          <p:cNvSpPr>
            <a:spLocks noGrp="1"/>
          </p:cNvSpPr>
          <p:nvPr>
            <p:ph type="pic" sz="quarter" idx="12"/>
          </p:nvPr>
        </p:nvSpPr>
        <p:spPr>
          <a:xfrm>
            <a:off x="671975" y="3557134"/>
            <a:ext cx="3709526" cy="3012537"/>
          </a:xfrm>
          <a:prstGeom prst="rect">
            <a:avLst/>
          </a:prstGeom>
        </p:spPr>
        <p:txBody>
          <a:bodyPr/>
          <a:lstStyle/>
          <a:p>
            <a:endParaRPr lang="en-US"/>
          </a:p>
        </p:txBody>
      </p:sp>
      <p:sp>
        <p:nvSpPr>
          <p:cNvPr id="11" name="Title 1">
            <a:extLst>
              <a:ext uri="{FF2B5EF4-FFF2-40B4-BE49-F238E27FC236}">
                <a16:creationId xmlns:a16="http://schemas.microsoft.com/office/drawing/2014/main" id="{1B9355AE-8712-9E43-B6FB-2DE59DD4EDBC}"/>
              </a:ext>
            </a:extLst>
          </p:cNvPr>
          <p:cNvSpPr>
            <a:spLocks noGrp="1"/>
          </p:cNvSpPr>
          <p:nvPr>
            <p:ph type="title" hasCustomPrompt="1"/>
          </p:nvPr>
        </p:nvSpPr>
        <p:spPr>
          <a:xfrm>
            <a:off x="5656341" y="465137"/>
            <a:ext cx="5459151" cy="1325563"/>
          </a:xfrm>
          <a:prstGeom prst="rect">
            <a:avLst/>
          </a:prstGeom>
        </p:spPr>
        <p:txBody>
          <a:bodyPr>
            <a:normAutofit/>
          </a:bodyPr>
          <a:lstStyle>
            <a:lvl1pPr>
              <a:defRPr lang="en-US" sz="3800" baseline="0" smtClean="0">
                <a:solidFill>
                  <a:srgbClr val="24356F"/>
                </a:solidFill>
                <a:effectLst/>
                <a:latin typeface="Georgia" panose="02040502050405020303" pitchFamily="18" charset="0"/>
              </a:defRPr>
            </a:lvl1pPr>
          </a:lstStyle>
          <a:p>
            <a:pPr lvl="0"/>
            <a:r>
              <a:rPr lang="en-US"/>
              <a:t>High-quality, early</a:t>
            </a:r>
            <a:br>
              <a:rPr lang="en-US"/>
            </a:br>
            <a:r>
              <a:rPr lang="en-US"/>
              <a:t>education in Georgia</a:t>
            </a:r>
          </a:p>
        </p:txBody>
      </p:sp>
      <p:sp>
        <p:nvSpPr>
          <p:cNvPr id="15" name="Text Placeholder 5">
            <a:extLst>
              <a:ext uri="{FF2B5EF4-FFF2-40B4-BE49-F238E27FC236}">
                <a16:creationId xmlns:a16="http://schemas.microsoft.com/office/drawing/2014/main" id="{F04DDDD3-8BB7-6741-897D-18C1155E04E2}"/>
              </a:ext>
            </a:extLst>
          </p:cNvPr>
          <p:cNvSpPr>
            <a:spLocks noGrp="1"/>
          </p:cNvSpPr>
          <p:nvPr>
            <p:ph type="body" sz="quarter" idx="13" hasCustomPrompt="1"/>
          </p:nvPr>
        </p:nvSpPr>
        <p:spPr>
          <a:xfrm>
            <a:off x="6609503" y="2085975"/>
            <a:ext cx="3552825" cy="3735388"/>
          </a:xfrm>
          <a:prstGeom prst="rect">
            <a:avLst/>
          </a:prstGeom>
        </p:spPr>
        <p:txBody>
          <a:bodyPr>
            <a:normAutofit/>
          </a:bodyPr>
          <a:lstStyle>
            <a:lvl1pPr>
              <a:defRPr sz="1600">
                <a:solidFill>
                  <a:schemeClr val="tx1"/>
                </a:solidFill>
                <a:latin typeface="Verdana" panose="020B0604030504040204" pitchFamily="34" charset="0"/>
              </a:defRPr>
            </a:lvl1pPr>
            <a:lvl2pPr>
              <a:defRPr sz="1600">
                <a:solidFill>
                  <a:schemeClr val="tx1"/>
                </a:solidFill>
                <a:latin typeface="Verdana" panose="020B0604030504040204" pitchFamily="34" charset="0"/>
              </a:defRPr>
            </a:lvl2pPr>
            <a:lvl3pPr>
              <a:defRPr sz="1600">
                <a:solidFill>
                  <a:schemeClr val="tx1"/>
                </a:solidFill>
                <a:latin typeface="Verdana" panose="020B0604030504040204" pitchFamily="34" charset="0"/>
              </a:defRPr>
            </a:lvl3pPr>
            <a:lvl4pPr>
              <a:defRPr sz="1600">
                <a:solidFill>
                  <a:schemeClr val="tx1"/>
                </a:solidFill>
                <a:latin typeface="Verdana" panose="020B0604030504040204" pitchFamily="34" charset="0"/>
              </a:defRPr>
            </a:lvl4pPr>
            <a:lvl5pPr>
              <a:defRPr sz="1600">
                <a:solidFill>
                  <a:schemeClr val="tx1"/>
                </a:solidFill>
                <a:latin typeface="Verdana" panose="020B0604030504040204" pitchFamily="34" charset="0"/>
              </a:defRPr>
            </a:lvl5pPr>
          </a:lstStyle>
          <a:p>
            <a:pPr lvl="0"/>
            <a:r>
              <a:rPr lang="en-US"/>
              <a:t>Body copy here.</a:t>
            </a:r>
          </a:p>
        </p:txBody>
      </p:sp>
      <p:pic>
        <p:nvPicPr>
          <p:cNvPr id="16" name="Picture 15">
            <a:extLst>
              <a:ext uri="{FF2B5EF4-FFF2-40B4-BE49-F238E27FC236}">
                <a16:creationId xmlns:a16="http://schemas.microsoft.com/office/drawing/2014/main" id="{D09FCDAA-910F-E745-B4E4-150598482654}"/>
              </a:ext>
            </a:extLst>
          </p:cNvPr>
          <p:cNvPicPr>
            <a:picLocks noChangeAspect="1"/>
          </p:cNvPicPr>
          <p:nvPr userDrawn="1"/>
        </p:nvPicPr>
        <p:blipFill>
          <a:blip r:embed="rId2"/>
          <a:stretch>
            <a:fillRect/>
          </a:stretch>
        </p:blipFill>
        <p:spPr>
          <a:xfrm>
            <a:off x="11075525" y="5846763"/>
            <a:ext cx="889000" cy="901700"/>
          </a:xfrm>
          <a:prstGeom prst="rect">
            <a:avLst/>
          </a:prstGeom>
        </p:spPr>
      </p:pic>
    </p:spTree>
    <p:extLst>
      <p:ext uri="{BB962C8B-B14F-4D97-AF65-F5344CB8AC3E}">
        <p14:creationId xmlns:p14="http://schemas.microsoft.com/office/powerpoint/2010/main" val="28854297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ontent 5">
    <p:bg>
      <p:bgPr>
        <a:solidFill>
          <a:srgbClr val="002D7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0C9C464-A07F-DE4C-88FD-0D8CB2BD1028}"/>
              </a:ext>
            </a:extLst>
          </p:cNvPr>
          <p:cNvSpPr/>
          <p:nvPr userDrawn="1"/>
        </p:nvSpPr>
        <p:spPr>
          <a:xfrm>
            <a:off x="6096000" y="1"/>
            <a:ext cx="6096000" cy="6858000"/>
          </a:xfrm>
          <a:prstGeom prst="rect">
            <a:avLst/>
          </a:prstGeom>
          <a:solidFill>
            <a:srgbClr val="F7BE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3" name="Picture Placeholder 20">
            <a:extLst>
              <a:ext uri="{FF2B5EF4-FFF2-40B4-BE49-F238E27FC236}">
                <a16:creationId xmlns:a16="http://schemas.microsoft.com/office/drawing/2014/main" id="{E8650BF3-516E-D64F-97F7-862CD37482E7}"/>
              </a:ext>
            </a:extLst>
          </p:cNvPr>
          <p:cNvSpPr>
            <a:spLocks noGrp="1"/>
          </p:cNvSpPr>
          <p:nvPr>
            <p:ph type="pic" sz="quarter" idx="12"/>
          </p:nvPr>
        </p:nvSpPr>
        <p:spPr>
          <a:xfrm>
            <a:off x="881158" y="1209674"/>
            <a:ext cx="4391025" cy="4391025"/>
          </a:xfrm>
          <a:prstGeom prst="rect">
            <a:avLst/>
          </a:prstGeom>
        </p:spPr>
        <p:txBody>
          <a:bodyPr/>
          <a:lstStyle/>
          <a:p>
            <a:endParaRPr lang="en-US"/>
          </a:p>
        </p:txBody>
      </p:sp>
      <p:sp>
        <p:nvSpPr>
          <p:cNvPr id="14" name="Title 1">
            <a:extLst>
              <a:ext uri="{FF2B5EF4-FFF2-40B4-BE49-F238E27FC236}">
                <a16:creationId xmlns:a16="http://schemas.microsoft.com/office/drawing/2014/main" id="{889C0396-A783-4845-B923-BD205D623BD6}"/>
              </a:ext>
            </a:extLst>
          </p:cNvPr>
          <p:cNvSpPr>
            <a:spLocks noGrp="1"/>
          </p:cNvSpPr>
          <p:nvPr>
            <p:ph type="title" hasCustomPrompt="1"/>
          </p:nvPr>
        </p:nvSpPr>
        <p:spPr>
          <a:xfrm>
            <a:off x="6732849" y="465137"/>
            <a:ext cx="5459151" cy="1325563"/>
          </a:xfrm>
          <a:prstGeom prst="rect">
            <a:avLst/>
          </a:prstGeom>
        </p:spPr>
        <p:txBody>
          <a:bodyPr>
            <a:normAutofit/>
          </a:bodyPr>
          <a:lstStyle>
            <a:lvl1pPr>
              <a:defRPr lang="en-US" sz="3800" baseline="0" smtClean="0">
                <a:solidFill>
                  <a:srgbClr val="24356F"/>
                </a:solidFill>
                <a:effectLst/>
                <a:latin typeface="Georgia" panose="02040502050405020303" pitchFamily="18" charset="0"/>
              </a:defRPr>
            </a:lvl1pPr>
          </a:lstStyle>
          <a:p>
            <a:pPr lvl="0"/>
            <a:r>
              <a:rPr lang="en-US"/>
              <a:t>High-quality, early</a:t>
            </a:r>
            <a:br>
              <a:rPr lang="en-US"/>
            </a:br>
            <a:r>
              <a:rPr lang="en-US"/>
              <a:t>education in Georgia</a:t>
            </a:r>
          </a:p>
        </p:txBody>
      </p:sp>
      <p:sp>
        <p:nvSpPr>
          <p:cNvPr id="17" name="Text Placeholder 5">
            <a:extLst>
              <a:ext uri="{FF2B5EF4-FFF2-40B4-BE49-F238E27FC236}">
                <a16:creationId xmlns:a16="http://schemas.microsoft.com/office/drawing/2014/main" id="{B21CF069-F98F-1C42-9C68-8C5AA12D059A}"/>
              </a:ext>
            </a:extLst>
          </p:cNvPr>
          <p:cNvSpPr>
            <a:spLocks noGrp="1"/>
          </p:cNvSpPr>
          <p:nvPr>
            <p:ph type="body" sz="quarter" idx="13" hasCustomPrompt="1"/>
          </p:nvPr>
        </p:nvSpPr>
        <p:spPr>
          <a:xfrm>
            <a:off x="7686011" y="2085975"/>
            <a:ext cx="3552825" cy="452509"/>
          </a:xfrm>
          <a:prstGeom prst="rect">
            <a:avLst/>
          </a:prstGeom>
        </p:spPr>
        <p:txBody>
          <a:bodyPr>
            <a:normAutofit/>
          </a:bodyPr>
          <a:lstStyle>
            <a:lvl1pPr>
              <a:defRPr sz="1600" baseline="0">
                <a:solidFill>
                  <a:srgbClr val="24356F"/>
                </a:solidFill>
                <a:latin typeface="Verdana" panose="020B0604030504040204" pitchFamily="34" charset="0"/>
              </a:defRPr>
            </a:lvl1pPr>
            <a:lvl2pPr>
              <a:defRPr sz="1600">
                <a:solidFill>
                  <a:schemeClr val="tx1"/>
                </a:solidFill>
                <a:latin typeface="Verdana" panose="020B0604030504040204" pitchFamily="34" charset="0"/>
              </a:defRPr>
            </a:lvl2pPr>
            <a:lvl3pPr>
              <a:defRPr sz="1600">
                <a:solidFill>
                  <a:schemeClr val="tx1"/>
                </a:solidFill>
                <a:latin typeface="Verdana" panose="020B0604030504040204" pitchFamily="34" charset="0"/>
              </a:defRPr>
            </a:lvl3pPr>
            <a:lvl4pPr>
              <a:defRPr sz="1600">
                <a:solidFill>
                  <a:schemeClr val="tx1"/>
                </a:solidFill>
                <a:latin typeface="Verdana" panose="020B0604030504040204" pitchFamily="34" charset="0"/>
              </a:defRPr>
            </a:lvl4pPr>
            <a:lvl5pPr>
              <a:defRPr sz="1600">
                <a:solidFill>
                  <a:schemeClr val="tx1"/>
                </a:solidFill>
                <a:latin typeface="Verdana" panose="020B0604030504040204" pitchFamily="34" charset="0"/>
              </a:defRPr>
            </a:lvl5pPr>
          </a:lstStyle>
          <a:p>
            <a:pPr lvl="0"/>
            <a:r>
              <a:rPr lang="en-US"/>
              <a:t>Body copy here.</a:t>
            </a:r>
          </a:p>
        </p:txBody>
      </p:sp>
      <p:sp>
        <p:nvSpPr>
          <p:cNvPr id="18" name="Text Placeholder 5">
            <a:extLst>
              <a:ext uri="{FF2B5EF4-FFF2-40B4-BE49-F238E27FC236}">
                <a16:creationId xmlns:a16="http://schemas.microsoft.com/office/drawing/2014/main" id="{3CB7DABB-7B41-0545-9CF3-618627DCF89B}"/>
              </a:ext>
            </a:extLst>
          </p:cNvPr>
          <p:cNvSpPr>
            <a:spLocks noGrp="1"/>
          </p:cNvSpPr>
          <p:nvPr>
            <p:ph type="body" sz="quarter" idx="14" hasCustomPrompt="1"/>
          </p:nvPr>
        </p:nvSpPr>
        <p:spPr>
          <a:xfrm>
            <a:off x="7686011" y="2833759"/>
            <a:ext cx="3552825" cy="2093083"/>
          </a:xfrm>
          <a:prstGeom prst="rect">
            <a:avLst/>
          </a:prstGeom>
        </p:spPr>
        <p:txBody>
          <a:bodyPr>
            <a:normAutofit/>
          </a:bodyPr>
          <a:lstStyle>
            <a:lvl1pPr marL="285750" marR="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600" baseline="0">
                <a:solidFill>
                  <a:srgbClr val="24356F"/>
                </a:solidFill>
                <a:latin typeface="Verdana" panose="020B0604030504040204" pitchFamily="34" charset="0"/>
              </a:defRPr>
            </a:lvl1pPr>
            <a:lvl2pPr>
              <a:defRPr sz="1600">
                <a:solidFill>
                  <a:schemeClr val="tx1"/>
                </a:solidFill>
                <a:latin typeface="Verdana" panose="020B0604030504040204" pitchFamily="34" charset="0"/>
              </a:defRPr>
            </a:lvl2pPr>
            <a:lvl3pPr>
              <a:defRPr sz="1600">
                <a:solidFill>
                  <a:schemeClr val="tx1"/>
                </a:solidFill>
                <a:latin typeface="Verdana" panose="020B0604030504040204" pitchFamily="34" charset="0"/>
              </a:defRPr>
            </a:lvl3pPr>
            <a:lvl4pPr>
              <a:defRPr sz="1600">
                <a:solidFill>
                  <a:schemeClr val="tx1"/>
                </a:solidFill>
                <a:latin typeface="Verdana" panose="020B0604030504040204" pitchFamily="34" charset="0"/>
              </a:defRPr>
            </a:lvl4pPr>
            <a:lvl5pPr>
              <a:defRPr sz="1600">
                <a:solidFill>
                  <a:schemeClr val="tx1"/>
                </a:solidFill>
                <a:latin typeface="Verdana" panose="020B0604030504040204" pitchFamily="34" charset="0"/>
              </a:defRPr>
            </a:lvl5pPr>
          </a:lstStyle>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Bullet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Bullet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Bullet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Bullet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a:p>
            <a:pPr lvl="0"/>
            <a:endParaRPr lang="en-US"/>
          </a:p>
        </p:txBody>
      </p:sp>
      <p:pic>
        <p:nvPicPr>
          <p:cNvPr id="19" name="Picture 18">
            <a:extLst>
              <a:ext uri="{FF2B5EF4-FFF2-40B4-BE49-F238E27FC236}">
                <a16:creationId xmlns:a16="http://schemas.microsoft.com/office/drawing/2014/main" id="{F6F9E3A6-C58B-A246-9C8A-1A66B84A3AFF}"/>
              </a:ext>
            </a:extLst>
          </p:cNvPr>
          <p:cNvPicPr>
            <a:picLocks noChangeAspect="1"/>
          </p:cNvPicPr>
          <p:nvPr userDrawn="1"/>
        </p:nvPicPr>
        <p:blipFill>
          <a:blip r:embed="rId2"/>
          <a:stretch>
            <a:fillRect/>
          </a:stretch>
        </p:blipFill>
        <p:spPr>
          <a:xfrm>
            <a:off x="11087100" y="5821363"/>
            <a:ext cx="863600" cy="901700"/>
          </a:xfrm>
          <a:prstGeom prst="rect">
            <a:avLst/>
          </a:prstGeom>
        </p:spPr>
      </p:pic>
      <p:pic>
        <p:nvPicPr>
          <p:cNvPr id="20" name="Picture 19">
            <a:extLst>
              <a:ext uri="{FF2B5EF4-FFF2-40B4-BE49-F238E27FC236}">
                <a16:creationId xmlns:a16="http://schemas.microsoft.com/office/drawing/2014/main" id="{3ABC0115-2372-964F-967C-947ABF749C9D}"/>
              </a:ext>
            </a:extLst>
          </p:cNvPr>
          <p:cNvPicPr>
            <a:picLocks noChangeAspect="1"/>
          </p:cNvPicPr>
          <p:nvPr userDrawn="1"/>
        </p:nvPicPr>
        <p:blipFill>
          <a:blip r:embed="rId3"/>
          <a:stretch>
            <a:fillRect/>
          </a:stretch>
        </p:blipFill>
        <p:spPr>
          <a:xfrm>
            <a:off x="5090507" y="4643991"/>
            <a:ext cx="3228311" cy="2192063"/>
          </a:xfrm>
          <a:prstGeom prst="rect">
            <a:avLst/>
          </a:prstGeom>
        </p:spPr>
      </p:pic>
    </p:spTree>
    <p:extLst>
      <p:ext uri="{BB962C8B-B14F-4D97-AF65-F5344CB8AC3E}">
        <p14:creationId xmlns:p14="http://schemas.microsoft.com/office/powerpoint/2010/main" val="11541566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ontent 6">
    <p:bg>
      <p:bgPr>
        <a:solidFill>
          <a:srgbClr val="002D7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0C9C464-A07F-DE4C-88FD-0D8CB2BD1028}"/>
              </a:ext>
            </a:extLst>
          </p:cNvPr>
          <p:cNvSpPr/>
          <p:nvPr userDrawn="1"/>
        </p:nvSpPr>
        <p:spPr>
          <a:xfrm>
            <a:off x="6096000" y="1"/>
            <a:ext cx="6096000" cy="6858000"/>
          </a:xfrm>
          <a:prstGeom prst="rect">
            <a:avLst/>
          </a:prstGeom>
          <a:solidFill>
            <a:srgbClr val="F7BE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3" name="Picture Placeholder 20">
            <a:extLst>
              <a:ext uri="{FF2B5EF4-FFF2-40B4-BE49-F238E27FC236}">
                <a16:creationId xmlns:a16="http://schemas.microsoft.com/office/drawing/2014/main" id="{E8650BF3-516E-D64F-97F7-862CD37482E7}"/>
              </a:ext>
            </a:extLst>
          </p:cNvPr>
          <p:cNvSpPr>
            <a:spLocks noGrp="1"/>
          </p:cNvSpPr>
          <p:nvPr>
            <p:ph type="pic" sz="quarter" idx="12"/>
          </p:nvPr>
        </p:nvSpPr>
        <p:spPr>
          <a:xfrm>
            <a:off x="881158" y="1209674"/>
            <a:ext cx="4391025" cy="4391025"/>
          </a:xfrm>
          <a:prstGeom prst="rect">
            <a:avLst/>
          </a:prstGeom>
        </p:spPr>
        <p:txBody>
          <a:bodyPr/>
          <a:lstStyle/>
          <a:p>
            <a:endParaRPr lang="en-US"/>
          </a:p>
        </p:txBody>
      </p:sp>
      <p:sp>
        <p:nvSpPr>
          <p:cNvPr id="14" name="Title 1">
            <a:extLst>
              <a:ext uri="{FF2B5EF4-FFF2-40B4-BE49-F238E27FC236}">
                <a16:creationId xmlns:a16="http://schemas.microsoft.com/office/drawing/2014/main" id="{889C0396-A783-4845-B923-BD205D623BD6}"/>
              </a:ext>
            </a:extLst>
          </p:cNvPr>
          <p:cNvSpPr>
            <a:spLocks noGrp="1"/>
          </p:cNvSpPr>
          <p:nvPr>
            <p:ph type="title" hasCustomPrompt="1"/>
          </p:nvPr>
        </p:nvSpPr>
        <p:spPr>
          <a:xfrm>
            <a:off x="6732849" y="465137"/>
            <a:ext cx="5459151" cy="1325563"/>
          </a:xfrm>
          <a:prstGeom prst="rect">
            <a:avLst/>
          </a:prstGeom>
        </p:spPr>
        <p:txBody>
          <a:bodyPr>
            <a:normAutofit/>
          </a:bodyPr>
          <a:lstStyle>
            <a:lvl1pPr>
              <a:defRPr lang="en-US" sz="3800" baseline="0" smtClean="0">
                <a:solidFill>
                  <a:srgbClr val="24356F"/>
                </a:solidFill>
                <a:effectLst/>
                <a:latin typeface="Georgia" panose="02040502050405020303" pitchFamily="18" charset="0"/>
              </a:defRPr>
            </a:lvl1pPr>
          </a:lstStyle>
          <a:p>
            <a:pPr lvl="0"/>
            <a:r>
              <a:rPr lang="en-US"/>
              <a:t>High-quality, early</a:t>
            </a:r>
            <a:br>
              <a:rPr lang="en-US"/>
            </a:br>
            <a:r>
              <a:rPr lang="en-US"/>
              <a:t>education in Georgia</a:t>
            </a:r>
          </a:p>
        </p:txBody>
      </p:sp>
      <p:sp>
        <p:nvSpPr>
          <p:cNvPr id="17" name="Text Placeholder 5">
            <a:extLst>
              <a:ext uri="{FF2B5EF4-FFF2-40B4-BE49-F238E27FC236}">
                <a16:creationId xmlns:a16="http://schemas.microsoft.com/office/drawing/2014/main" id="{B21CF069-F98F-1C42-9C68-8C5AA12D059A}"/>
              </a:ext>
            </a:extLst>
          </p:cNvPr>
          <p:cNvSpPr>
            <a:spLocks noGrp="1"/>
          </p:cNvSpPr>
          <p:nvPr>
            <p:ph type="body" sz="quarter" idx="13" hasCustomPrompt="1"/>
          </p:nvPr>
        </p:nvSpPr>
        <p:spPr>
          <a:xfrm>
            <a:off x="7686011" y="2085975"/>
            <a:ext cx="3552825" cy="452509"/>
          </a:xfrm>
          <a:prstGeom prst="rect">
            <a:avLst/>
          </a:prstGeom>
        </p:spPr>
        <p:txBody>
          <a:bodyPr>
            <a:normAutofit/>
          </a:bodyPr>
          <a:lstStyle>
            <a:lvl1pPr>
              <a:defRPr sz="1600" baseline="0">
                <a:solidFill>
                  <a:srgbClr val="24356F"/>
                </a:solidFill>
                <a:latin typeface="Verdana" panose="020B0604030504040204" pitchFamily="34" charset="0"/>
              </a:defRPr>
            </a:lvl1pPr>
            <a:lvl2pPr>
              <a:defRPr sz="1600">
                <a:solidFill>
                  <a:schemeClr val="tx1"/>
                </a:solidFill>
                <a:latin typeface="Verdana" panose="020B0604030504040204" pitchFamily="34" charset="0"/>
              </a:defRPr>
            </a:lvl2pPr>
            <a:lvl3pPr>
              <a:defRPr sz="1600">
                <a:solidFill>
                  <a:schemeClr val="tx1"/>
                </a:solidFill>
                <a:latin typeface="Verdana" panose="020B0604030504040204" pitchFamily="34" charset="0"/>
              </a:defRPr>
            </a:lvl3pPr>
            <a:lvl4pPr>
              <a:defRPr sz="1600">
                <a:solidFill>
                  <a:schemeClr val="tx1"/>
                </a:solidFill>
                <a:latin typeface="Verdana" panose="020B0604030504040204" pitchFamily="34" charset="0"/>
              </a:defRPr>
            </a:lvl4pPr>
            <a:lvl5pPr>
              <a:defRPr sz="1600">
                <a:solidFill>
                  <a:schemeClr val="tx1"/>
                </a:solidFill>
                <a:latin typeface="Verdana" panose="020B0604030504040204" pitchFamily="34" charset="0"/>
              </a:defRPr>
            </a:lvl5pPr>
          </a:lstStyle>
          <a:p>
            <a:pPr lvl="0"/>
            <a:r>
              <a:rPr lang="en-US"/>
              <a:t>Body copy here.</a:t>
            </a:r>
          </a:p>
        </p:txBody>
      </p:sp>
      <p:sp>
        <p:nvSpPr>
          <p:cNvPr id="18" name="Text Placeholder 5">
            <a:extLst>
              <a:ext uri="{FF2B5EF4-FFF2-40B4-BE49-F238E27FC236}">
                <a16:creationId xmlns:a16="http://schemas.microsoft.com/office/drawing/2014/main" id="{3CB7DABB-7B41-0545-9CF3-618627DCF89B}"/>
              </a:ext>
            </a:extLst>
          </p:cNvPr>
          <p:cNvSpPr>
            <a:spLocks noGrp="1"/>
          </p:cNvSpPr>
          <p:nvPr>
            <p:ph type="body" sz="quarter" idx="14" hasCustomPrompt="1"/>
          </p:nvPr>
        </p:nvSpPr>
        <p:spPr>
          <a:xfrm>
            <a:off x="7686011" y="2833759"/>
            <a:ext cx="3552825" cy="2093083"/>
          </a:xfrm>
          <a:prstGeom prst="rect">
            <a:avLst/>
          </a:prstGeom>
        </p:spPr>
        <p:txBody>
          <a:bodyPr>
            <a:normAutofit/>
          </a:bodyPr>
          <a:lstStyle>
            <a:lvl1pPr marL="285750" marR="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600" baseline="0">
                <a:solidFill>
                  <a:srgbClr val="24356F"/>
                </a:solidFill>
                <a:latin typeface="Verdana" panose="020B0604030504040204" pitchFamily="34" charset="0"/>
              </a:defRPr>
            </a:lvl1pPr>
            <a:lvl2pPr>
              <a:defRPr sz="1600">
                <a:solidFill>
                  <a:schemeClr val="tx1"/>
                </a:solidFill>
                <a:latin typeface="Verdana" panose="020B0604030504040204" pitchFamily="34" charset="0"/>
              </a:defRPr>
            </a:lvl2pPr>
            <a:lvl3pPr>
              <a:defRPr sz="1600">
                <a:solidFill>
                  <a:schemeClr val="tx1"/>
                </a:solidFill>
                <a:latin typeface="Verdana" panose="020B0604030504040204" pitchFamily="34" charset="0"/>
              </a:defRPr>
            </a:lvl3pPr>
            <a:lvl4pPr>
              <a:defRPr sz="1600">
                <a:solidFill>
                  <a:schemeClr val="tx1"/>
                </a:solidFill>
                <a:latin typeface="Verdana" panose="020B0604030504040204" pitchFamily="34" charset="0"/>
              </a:defRPr>
            </a:lvl4pPr>
            <a:lvl5pPr>
              <a:defRPr sz="1600">
                <a:solidFill>
                  <a:schemeClr val="tx1"/>
                </a:solidFill>
                <a:latin typeface="Verdana" panose="020B0604030504040204" pitchFamily="34" charset="0"/>
              </a:defRPr>
            </a:lvl5pPr>
          </a:lstStyle>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Bullet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Bullet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Bullet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Bullet here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a:p>
            <a:pPr lvl="0"/>
            <a:endParaRPr lang="en-US"/>
          </a:p>
        </p:txBody>
      </p:sp>
      <p:pic>
        <p:nvPicPr>
          <p:cNvPr id="19" name="Picture 18">
            <a:extLst>
              <a:ext uri="{FF2B5EF4-FFF2-40B4-BE49-F238E27FC236}">
                <a16:creationId xmlns:a16="http://schemas.microsoft.com/office/drawing/2014/main" id="{F6F9E3A6-C58B-A246-9C8A-1A66B84A3AFF}"/>
              </a:ext>
            </a:extLst>
          </p:cNvPr>
          <p:cNvPicPr>
            <a:picLocks noChangeAspect="1"/>
          </p:cNvPicPr>
          <p:nvPr userDrawn="1"/>
        </p:nvPicPr>
        <p:blipFill>
          <a:blip r:embed="rId2"/>
          <a:stretch>
            <a:fillRect/>
          </a:stretch>
        </p:blipFill>
        <p:spPr>
          <a:xfrm>
            <a:off x="11087100" y="5821363"/>
            <a:ext cx="863600" cy="901700"/>
          </a:xfrm>
          <a:prstGeom prst="rect">
            <a:avLst/>
          </a:prstGeom>
        </p:spPr>
      </p:pic>
    </p:spTree>
    <p:extLst>
      <p:ext uri="{BB962C8B-B14F-4D97-AF65-F5344CB8AC3E}">
        <p14:creationId xmlns:p14="http://schemas.microsoft.com/office/powerpoint/2010/main" val="38371856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ontent 7">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7E7B66-052B-484D-9462-68CD96F2A603}"/>
              </a:ext>
            </a:extLst>
          </p:cNvPr>
          <p:cNvSpPr/>
          <p:nvPr userDrawn="1"/>
        </p:nvSpPr>
        <p:spPr>
          <a:xfrm>
            <a:off x="7315200" y="-126379"/>
            <a:ext cx="5109882" cy="7221071"/>
          </a:xfrm>
          <a:prstGeom prst="rect">
            <a:avLst/>
          </a:prstGeom>
          <a:solidFill>
            <a:srgbClr val="002D7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2546243-0333-394E-9FCA-95FA3A5AF19A}"/>
              </a:ext>
            </a:extLst>
          </p:cNvPr>
          <p:cNvPicPr>
            <a:picLocks noChangeAspect="1"/>
          </p:cNvPicPr>
          <p:nvPr userDrawn="1"/>
        </p:nvPicPr>
        <p:blipFill>
          <a:blip r:embed="rId2"/>
          <a:stretch>
            <a:fillRect/>
          </a:stretch>
        </p:blipFill>
        <p:spPr>
          <a:xfrm>
            <a:off x="9105899" y="-126133"/>
            <a:ext cx="3318874" cy="3555133"/>
          </a:xfrm>
          <a:prstGeom prst="rect">
            <a:avLst/>
          </a:prstGeom>
        </p:spPr>
      </p:pic>
      <p:cxnSp>
        <p:nvCxnSpPr>
          <p:cNvPr id="12" name="Straight Connector 11">
            <a:extLst>
              <a:ext uri="{FF2B5EF4-FFF2-40B4-BE49-F238E27FC236}">
                <a16:creationId xmlns:a16="http://schemas.microsoft.com/office/drawing/2014/main" id="{E7FA62FC-54B0-364B-9C46-A25E3F0B63AA}"/>
              </a:ext>
            </a:extLst>
          </p:cNvPr>
          <p:cNvCxnSpPr/>
          <p:nvPr userDrawn="1"/>
        </p:nvCxnSpPr>
        <p:spPr>
          <a:xfrm>
            <a:off x="9105900" y="4975740"/>
            <a:ext cx="1724025" cy="0"/>
          </a:xfrm>
          <a:prstGeom prst="line">
            <a:avLst/>
          </a:prstGeom>
          <a:ln w="19050">
            <a:solidFill>
              <a:srgbClr val="76BC2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A0DF83A-8DA5-7846-B952-A4A946CB525E}"/>
              </a:ext>
            </a:extLst>
          </p:cNvPr>
          <p:cNvCxnSpPr/>
          <p:nvPr userDrawn="1"/>
        </p:nvCxnSpPr>
        <p:spPr>
          <a:xfrm>
            <a:off x="9105899" y="2011621"/>
            <a:ext cx="1724025" cy="0"/>
          </a:xfrm>
          <a:prstGeom prst="line">
            <a:avLst/>
          </a:prstGeom>
          <a:ln w="19050">
            <a:solidFill>
              <a:srgbClr val="76BC2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006EBD78-B1EA-924C-BD52-6D0520904CE6}"/>
              </a:ext>
            </a:extLst>
          </p:cNvPr>
          <p:cNvSpPr>
            <a:spLocks noGrp="1"/>
          </p:cNvSpPr>
          <p:nvPr>
            <p:ph type="title" hasCustomPrompt="1"/>
          </p:nvPr>
        </p:nvSpPr>
        <p:spPr>
          <a:xfrm>
            <a:off x="408913" y="465137"/>
            <a:ext cx="5459151" cy="1325563"/>
          </a:xfrm>
          <a:prstGeom prst="rect">
            <a:avLst/>
          </a:prstGeom>
        </p:spPr>
        <p:txBody>
          <a:bodyPr>
            <a:normAutofit/>
          </a:bodyPr>
          <a:lstStyle>
            <a:lvl1pPr>
              <a:defRPr lang="en-US" sz="3800" baseline="0" smtClean="0">
                <a:solidFill>
                  <a:srgbClr val="24356F"/>
                </a:solidFill>
                <a:effectLst/>
                <a:latin typeface="Georgia" panose="02040502050405020303" pitchFamily="18" charset="0"/>
              </a:defRPr>
            </a:lvl1pPr>
          </a:lstStyle>
          <a:p>
            <a:pPr lvl="0"/>
            <a:r>
              <a:rPr lang="en-US"/>
              <a:t>High-quality, early</a:t>
            </a:r>
            <a:br>
              <a:rPr lang="en-US"/>
            </a:br>
            <a:r>
              <a:rPr lang="en-US"/>
              <a:t>education in Georgia</a:t>
            </a:r>
          </a:p>
        </p:txBody>
      </p:sp>
      <p:sp>
        <p:nvSpPr>
          <p:cNvPr id="11" name="Text Placeholder 5">
            <a:extLst>
              <a:ext uri="{FF2B5EF4-FFF2-40B4-BE49-F238E27FC236}">
                <a16:creationId xmlns:a16="http://schemas.microsoft.com/office/drawing/2014/main" id="{7A1FC337-D1DD-2448-AFB1-A0B778927944}"/>
              </a:ext>
            </a:extLst>
          </p:cNvPr>
          <p:cNvSpPr>
            <a:spLocks noGrp="1"/>
          </p:cNvSpPr>
          <p:nvPr>
            <p:ph type="body" sz="quarter" idx="13" hasCustomPrompt="1"/>
          </p:nvPr>
        </p:nvSpPr>
        <p:spPr>
          <a:xfrm>
            <a:off x="1362075" y="2085975"/>
            <a:ext cx="3552825" cy="3735388"/>
          </a:xfrm>
          <a:prstGeom prst="rect">
            <a:avLst/>
          </a:prstGeom>
        </p:spPr>
        <p:txBody>
          <a:bodyPr>
            <a:normAutofit/>
          </a:bodyPr>
          <a:lstStyle>
            <a:lvl1pPr>
              <a:defRPr sz="1600">
                <a:solidFill>
                  <a:schemeClr val="tx1"/>
                </a:solidFill>
                <a:latin typeface="Verdana" panose="020B0604030504040204" pitchFamily="34" charset="0"/>
              </a:defRPr>
            </a:lvl1pPr>
            <a:lvl2pPr>
              <a:defRPr sz="1600">
                <a:solidFill>
                  <a:schemeClr val="tx1"/>
                </a:solidFill>
                <a:latin typeface="Verdana" panose="020B0604030504040204" pitchFamily="34" charset="0"/>
              </a:defRPr>
            </a:lvl2pPr>
            <a:lvl3pPr>
              <a:defRPr sz="1600">
                <a:solidFill>
                  <a:schemeClr val="tx1"/>
                </a:solidFill>
                <a:latin typeface="Verdana" panose="020B0604030504040204" pitchFamily="34" charset="0"/>
              </a:defRPr>
            </a:lvl3pPr>
            <a:lvl4pPr>
              <a:defRPr sz="1600">
                <a:solidFill>
                  <a:schemeClr val="tx1"/>
                </a:solidFill>
                <a:latin typeface="Verdana" panose="020B0604030504040204" pitchFamily="34" charset="0"/>
              </a:defRPr>
            </a:lvl4pPr>
            <a:lvl5pPr>
              <a:defRPr sz="1600">
                <a:solidFill>
                  <a:schemeClr val="tx1"/>
                </a:solidFill>
                <a:latin typeface="Verdana" panose="020B0604030504040204" pitchFamily="34" charset="0"/>
              </a:defRPr>
            </a:lvl5pPr>
          </a:lstStyle>
          <a:p>
            <a:pPr lvl="0"/>
            <a:r>
              <a:rPr lang="en-US"/>
              <a:t>Body copy here.</a:t>
            </a:r>
          </a:p>
        </p:txBody>
      </p:sp>
      <p:pic>
        <p:nvPicPr>
          <p:cNvPr id="7" name="Picture 6">
            <a:extLst>
              <a:ext uri="{FF2B5EF4-FFF2-40B4-BE49-F238E27FC236}">
                <a16:creationId xmlns:a16="http://schemas.microsoft.com/office/drawing/2014/main" id="{A3BEEB3F-370D-6B46-BDB3-1B1352754180}"/>
              </a:ext>
            </a:extLst>
          </p:cNvPr>
          <p:cNvPicPr>
            <a:picLocks noChangeAspect="1"/>
          </p:cNvPicPr>
          <p:nvPr userDrawn="1"/>
        </p:nvPicPr>
        <p:blipFill rotWithShape="1">
          <a:blip r:embed="rId3"/>
          <a:srcRect b="5233"/>
          <a:stretch/>
        </p:blipFill>
        <p:spPr>
          <a:xfrm>
            <a:off x="11126939" y="5873293"/>
            <a:ext cx="812800" cy="770268"/>
          </a:xfrm>
          <a:prstGeom prst="rect">
            <a:avLst/>
          </a:prstGeom>
        </p:spPr>
      </p:pic>
      <p:sp>
        <p:nvSpPr>
          <p:cNvPr id="23" name="Text Placeholder 22">
            <a:extLst>
              <a:ext uri="{FF2B5EF4-FFF2-40B4-BE49-F238E27FC236}">
                <a16:creationId xmlns:a16="http://schemas.microsoft.com/office/drawing/2014/main" id="{7CD73BE6-50B1-F444-A291-6E6626BF731D}"/>
              </a:ext>
            </a:extLst>
          </p:cNvPr>
          <p:cNvSpPr>
            <a:spLocks noGrp="1"/>
          </p:cNvSpPr>
          <p:nvPr>
            <p:ph type="body" sz="quarter" idx="11" hasCustomPrompt="1"/>
          </p:nvPr>
        </p:nvSpPr>
        <p:spPr>
          <a:xfrm>
            <a:off x="8134348" y="2252101"/>
            <a:ext cx="3667125" cy="2447925"/>
          </a:xfrm>
          <a:prstGeom prst="rect">
            <a:avLst/>
          </a:prstGeom>
          <a:noFill/>
        </p:spPr>
        <p:txBody>
          <a:bodyPr>
            <a:normAutofit/>
          </a:bodyPr>
          <a:lstStyle>
            <a:lvl1pPr algn="ctr">
              <a:defRPr sz="2500" baseline="0">
                <a:latin typeface="Georgia" panose="02040502050405020303" pitchFamily="18" charset="0"/>
              </a:defRPr>
            </a:lvl1pPr>
          </a:lstStyle>
          <a:p>
            <a:pPr lvl="0"/>
            <a:r>
              <a:rPr lang="en-US"/>
              <a:t>Add quote here</a:t>
            </a:r>
          </a:p>
        </p:txBody>
      </p:sp>
    </p:spTree>
    <p:extLst>
      <p:ext uri="{BB962C8B-B14F-4D97-AF65-F5344CB8AC3E}">
        <p14:creationId xmlns:p14="http://schemas.microsoft.com/office/powerpoint/2010/main" val="10211652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ontent 8">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7E7B66-052B-484D-9462-68CD96F2A603}"/>
              </a:ext>
            </a:extLst>
          </p:cNvPr>
          <p:cNvSpPr/>
          <p:nvPr userDrawn="1"/>
        </p:nvSpPr>
        <p:spPr>
          <a:xfrm>
            <a:off x="7277102" y="-181536"/>
            <a:ext cx="5109882" cy="7221071"/>
          </a:xfrm>
          <a:prstGeom prst="rect">
            <a:avLst/>
          </a:prstGeom>
          <a:solidFill>
            <a:srgbClr val="002D7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006EBD78-B1EA-924C-BD52-6D0520904CE6}"/>
              </a:ext>
            </a:extLst>
          </p:cNvPr>
          <p:cNvSpPr>
            <a:spLocks noGrp="1"/>
          </p:cNvSpPr>
          <p:nvPr>
            <p:ph type="title" hasCustomPrompt="1"/>
          </p:nvPr>
        </p:nvSpPr>
        <p:spPr>
          <a:xfrm>
            <a:off x="408913" y="465137"/>
            <a:ext cx="5459151" cy="1325563"/>
          </a:xfrm>
          <a:prstGeom prst="rect">
            <a:avLst/>
          </a:prstGeom>
        </p:spPr>
        <p:txBody>
          <a:bodyPr>
            <a:normAutofit/>
          </a:bodyPr>
          <a:lstStyle>
            <a:lvl1pPr>
              <a:defRPr lang="en-US" sz="3800" baseline="0" smtClean="0">
                <a:solidFill>
                  <a:srgbClr val="24356F"/>
                </a:solidFill>
                <a:effectLst/>
                <a:latin typeface="Georgia" panose="02040502050405020303" pitchFamily="18" charset="0"/>
              </a:defRPr>
            </a:lvl1pPr>
          </a:lstStyle>
          <a:p>
            <a:pPr lvl="0"/>
            <a:r>
              <a:rPr lang="en-US"/>
              <a:t>High-quality, early</a:t>
            </a:r>
            <a:br>
              <a:rPr lang="en-US"/>
            </a:br>
            <a:r>
              <a:rPr lang="en-US"/>
              <a:t>education in Georgia</a:t>
            </a:r>
          </a:p>
        </p:txBody>
      </p:sp>
      <p:sp>
        <p:nvSpPr>
          <p:cNvPr id="11" name="Text Placeholder 5">
            <a:extLst>
              <a:ext uri="{FF2B5EF4-FFF2-40B4-BE49-F238E27FC236}">
                <a16:creationId xmlns:a16="http://schemas.microsoft.com/office/drawing/2014/main" id="{7A1FC337-D1DD-2448-AFB1-A0B778927944}"/>
              </a:ext>
            </a:extLst>
          </p:cNvPr>
          <p:cNvSpPr>
            <a:spLocks noGrp="1"/>
          </p:cNvSpPr>
          <p:nvPr>
            <p:ph type="body" sz="quarter" idx="13" hasCustomPrompt="1"/>
          </p:nvPr>
        </p:nvSpPr>
        <p:spPr>
          <a:xfrm>
            <a:off x="1362075" y="2085975"/>
            <a:ext cx="3552825" cy="3735388"/>
          </a:xfrm>
          <a:prstGeom prst="rect">
            <a:avLst/>
          </a:prstGeom>
        </p:spPr>
        <p:txBody>
          <a:bodyPr>
            <a:normAutofit/>
          </a:bodyPr>
          <a:lstStyle>
            <a:lvl1pPr>
              <a:defRPr sz="1600">
                <a:solidFill>
                  <a:schemeClr val="tx1"/>
                </a:solidFill>
                <a:latin typeface="Verdana" panose="020B0604030504040204" pitchFamily="34" charset="0"/>
              </a:defRPr>
            </a:lvl1pPr>
            <a:lvl2pPr>
              <a:defRPr sz="1600">
                <a:solidFill>
                  <a:schemeClr val="tx1"/>
                </a:solidFill>
                <a:latin typeface="Verdana" panose="020B0604030504040204" pitchFamily="34" charset="0"/>
              </a:defRPr>
            </a:lvl2pPr>
            <a:lvl3pPr>
              <a:defRPr sz="1600">
                <a:solidFill>
                  <a:schemeClr val="tx1"/>
                </a:solidFill>
                <a:latin typeface="Verdana" panose="020B0604030504040204" pitchFamily="34" charset="0"/>
              </a:defRPr>
            </a:lvl3pPr>
            <a:lvl4pPr>
              <a:defRPr sz="1600">
                <a:solidFill>
                  <a:schemeClr val="tx1"/>
                </a:solidFill>
                <a:latin typeface="Verdana" panose="020B0604030504040204" pitchFamily="34" charset="0"/>
              </a:defRPr>
            </a:lvl4pPr>
            <a:lvl5pPr>
              <a:defRPr sz="1600">
                <a:solidFill>
                  <a:schemeClr val="tx1"/>
                </a:solidFill>
                <a:latin typeface="Verdana" panose="020B0604030504040204" pitchFamily="34" charset="0"/>
              </a:defRPr>
            </a:lvl5pPr>
          </a:lstStyle>
          <a:p>
            <a:pPr lvl="0"/>
            <a:r>
              <a:rPr lang="en-US"/>
              <a:t>Body copy here.</a:t>
            </a:r>
          </a:p>
        </p:txBody>
      </p:sp>
      <p:pic>
        <p:nvPicPr>
          <p:cNvPr id="7" name="Picture 6">
            <a:extLst>
              <a:ext uri="{FF2B5EF4-FFF2-40B4-BE49-F238E27FC236}">
                <a16:creationId xmlns:a16="http://schemas.microsoft.com/office/drawing/2014/main" id="{A3BEEB3F-370D-6B46-BDB3-1B1352754180}"/>
              </a:ext>
            </a:extLst>
          </p:cNvPr>
          <p:cNvPicPr>
            <a:picLocks noChangeAspect="1"/>
          </p:cNvPicPr>
          <p:nvPr userDrawn="1"/>
        </p:nvPicPr>
        <p:blipFill rotWithShape="1">
          <a:blip r:embed="rId2"/>
          <a:srcRect b="6228"/>
          <a:stretch/>
        </p:blipFill>
        <p:spPr>
          <a:xfrm>
            <a:off x="11126939" y="5873293"/>
            <a:ext cx="812800" cy="762176"/>
          </a:xfrm>
          <a:prstGeom prst="rect">
            <a:avLst/>
          </a:prstGeom>
        </p:spPr>
      </p:pic>
      <p:sp>
        <p:nvSpPr>
          <p:cNvPr id="23" name="Text Placeholder 22">
            <a:extLst>
              <a:ext uri="{FF2B5EF4-FFF2-40B4-BE49-F238E27FC236}">
                <a16:creationId xmlns:a16="http://schemas.microsoft.com/office/drawing/2014/main" id="{7CD73BE6-50B1-F444-A291-6E6626BF731D}"/>
              </a:ext>
            </a:extLst>
          </p:cNvPr>
          <p:cNvSpPr>
            <a:spLocks noGrp="1"/>
          </p:cNvSpPr>
          <p:nvPr>
            <p:ph type="body" sz="quarter" idx="11" hasCustomPrompt="1"/>
          </p:nvPr>
        </p:nvSpPr>
        <p:spPr>
          <a:xfrm>
            <a:off x="8134348" y="2252101"/>
            <a:ext cx="3667125" cy="2447925"/>
          </a:xfrm>
          <a:prstGeom prst="rect">
            <a:avLst/>
          </a:prstGeom>
          <a:noFill/>
        </p:spPr>
        <p:txBody>
          <a:bodyPr>
            <a:normAutofit/>
          </a:bodyPr>
          <a:lstStyle>
            <a:lvl1pPr algn="ctr">
              <a:defRPr sz="2500" baseline="0">
                <a:latin typeface="Georgia" panose="02040502050405020303" pitchFamily="18" charset="0"/>
              </a:defRPr>
            </a:lvl1pPr>
          </a:lstStyle>
          <a:p>
            <a:pPr lvl="0"/>
            <a:r>
              <a:rPr lang="en-US"/>
              <a:t>Add quote here</a:t>
            </a:r>
          </a:p>
        </p:txBody>
      </p:sp>
    </p:spTree>
    <p:extLst>
      <p:ext uri="{BB962C8B-B14F-4D97-AF65-F5344CB8AC3E}">
        <p14:creationId xmlns:p14="http://schemas.microsoft.com/office/powerpoint/2010/main" val="34030818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Content 9">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E378E3-9D01-B441-ACA4-DC6FD58D4498}"/>
              </a:ext>
            </a:extLst>
          </p:cNvPr>
          <p:cNvPicPr>
            <a:picLocks noChangeAspect="1"/>
          </p:cNvPicPr>
          <p:nvPr userDrawn="1"/>
        </p:nvPicPr>
        <p:blipFill>
          <a:blip r:embed="rId2"/>
          <a:stretch>
            <a:fillRect/>
          </a:stretch>
        </p:blipFill>
        <p:spPr>
          <a:xfrm>
            <a:off x="5207000" y="0"/>
            <a:ext cx="6985000" cy="4292600"/>
          </a:xfrm>
          <a:prstGeom prst="rect">
            <a:avLst/>
          </a:prstGeom>
        </p:spPr>
      </p:pic>
      <p:sp>
        <p:nvSpPr>
          <p:cNvPr id="18" name="Rectangle 17">
            <a:extLst>
              <a:ext uri="{FF2B5EF4-FFF2-40B4-BE49-F238E27FC236}">
                <a16:creationId xmlns:a16="http://schemas.microsoft.com/office/drawing/2014/main" id="{79A4418A-615F-8641-AC64-128273706F8E}"/>
              </a:ext>
            </a:extLst>
          </p:cNvPr>
          <p:cNvSpPr/>
          <p:nvPr userDrawn="1"/>
        </p:nvSpPr>
        <p:spPr>
          <a:xfrm>
            <a:off x="7593759" y="-14528"/>
            <a:ext cx="3768235" cy="53282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3A0DF83A-8DA5-7846-B952-A4A946CB525E}"/>
              </a:ext>
            </a:extLst>
          </p:cNvPr>
          <p:cNvCxnSpPr/>
          <p:nvPr userDrawn="1"/>
        </p:nvCxnSpPr>
        <p:spPr>
          <a:xfrm>
            <a:off x="8615865" y="3787789"/>
            <a:ext cx="1724025" cy="0"/>
          </a:xfrm>
          <a:prstGeom prst="line">
            <a:avLst/>
          </a:prstGeom>
          <a:ln w="19050">
            <a:solidFill>
              <a:srgbClr val="76BC2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006EBD78-B1EA-924C-BD52-6D0520904CE6}"/>
              </a:ext>
            </a:extLst>
          </p:cNvPr>
          <p:cNvSpPr>
            <a:spLocks noGrp="1"/>
          </p:cNvSpPr>
          <p:nvPr>
            <p:ph type="title" hasCustomPrompt="1"/>
          </p:nvPr>
        </p:nvSpPr>
        <p:spPr>
          <a:xfrm>
            <a:off x="408913" y="465137"/>
            <a:ext cx="5459151" cy="1325563"/>
          </a:xfrm>
          <a:prstGeom prst="rect">
            <a:avLst/>
          </a:prstGeom>
        </p:spPr>
        <p:txBody>
          <a:bodyPr>
            <a:normAutofit/>
          </a:bodyPr>
          <a:lstStyle>
            <a:lvl1pPr>
              <a:defRPr lang="en-US" sz="3800" baseline="0" smtClean="0">
                <a:solidFill>
                  <a:srgbClr val="24356F"/>
                </a:solidFill>
                <a:effectLst/>
                <a:latin typeface="Georgia" panose="02040502050405020303" pitchFamily="18" charset="0"/>
              </a:defRPr>
            </a:lvl1pPr>
          </a:lstStyle>
          <a:p>
            <a:pPr lvl="0"/>
            <a:r>
              <a:rPr lang="en-US"/>
              <a:t>High-quality, early</a:t>
            </a:r>
            <a:br>
              <a:rPr lang="en-US"/>
            </a:br>
            <a:r>
              <a:rPr lang="en-US"/>
              <a:t>education in Georgia</a:t>
            </a:r>
          </a:p>
        </p:txBody>
      </p:sp>
      <p:sp>
        <p:nvSpPr>
          <p:cNvPr id="11" name="Text Placeholder 5">
            <a:extLst>
              <a:ext uri="{FF2B5EF4-FFF2-40B4-BE49-F238E27FC236}">
                <a16:creationId xmlns:a16="http://schemas.microsoft.com/office/drawing/2014/main" id="{7A1FC337-D1DD-2448-AFB1-A0B778927944}"/>
              </a:ext>
            </a:extLst>
          </p:cNvPr>
          <p:cNvSpPr>
            <a:spLocks noGrp="1"/>
          </p:cNvSpPr>
          <p:nvPr>
            <p:ph type="body" sz="quarter" idx="13" hasCustomPrompt="1"/>
          </p:nvPr>
        </p:nvSpPr>
        <p:spPr>
          <a:xfrm>
            <a:off x="1362075" y="2085975"/>
            <a:ext cx="3552825" cy="3735388"/>
          </a:xfrm>
          <a:prstGeom prst="rect">
            <a:avLst/>
          </a:prstGeom>
        </p:spPr>
        <p:txBody>
          <a:bodyPr>
            <a:normAutofit/>
          </a:bodyPr>
          <a:lstStyle>
            <a:lvl1pPr>
              <a:defRPr sz="1600">
                <a:solidFill>
                  <a:schemeClr val="tx1"/>
                </a:solidFill>
                <a:latin typeface="Verdana" panose="020B0604030504040204" pitchFamily="34" charset="0"/>
              </a:defRPr>
            </a:lvl1pPr>
            <a:lvl2pPr>
              <a:defRPr sz="1600">
                <a:solidFill>
                  <a:schemeClr val="tx1"/>
                </a:solidFill>
                <a:latin typeface="Verdana" panose="020B0604030504040204" pitchFamily="34" charset="0"/>
              </a:defRPr>
            </a:lvl2pPr>
            <a:lvl3pPr>
              <a:defRPr sz="1600">
                <a:solidFill>
                  <a:schemeClr val="tx1"/>
                </a:solidFill>
                <a:latin typeface="Verdana" panose="020B0604030504040204" pitchFamily="34" charset="0"/>
              </a:defRPr>
            </a:lvl3pPr>
            <a:lvl4pPr>
              <a:defRPr sz="1600">
                <a:solidFill>
                  <a:schemeClr val="tx1"/>
                </a:solidFill>
                <a:latin typeface="Verdana" panose="020B0604030504040204" pitchFamily="34" charset="0"/>
              </a:defRPr>
            </a:lvl4pPr>
            <a:lvl5pPr>
              <a:defRPr sz="1600">
                <a:solidFill>
                  <a:schemeClr val="tx1"/>
                </a:solidFill>
                <a:latin typeface="Verdana" panose="020B0604030504040204" pitchFamily="34" charset="0"/>
              </a:defRPr>
            </a:lvl5pPr>
          </a:lstStyle>
          <a:p>
            <a:pPr lvl="0"/>
            <a:r>
              <a:rPr lang="en-US"/>
              <a:t>Body copy here.</a:t>
            </a:r>
          </a:p>
        </p:txBody>
      </p:sp>
      <p:cxnSp>
        <p:nvCxnSpPr>
          <p:cNvPr id="22" name="Straight Connector 21">
            <a:extLst>
              <a:ext uri="{FF2B5EF4-FFF2-40B4-BE49-F238E27FC236}">
                <a16:creationId xmlns:a16="http://schemas.microsoft.com/office/drawing/2014/main" id="{AC5B9DBD-2172-2E44-8DBC-875F593081E7}"/>
              </a:ext>
            </a:extLst>
          </p:cNvPr>
          <p:cNvCxnSpPr/>
          <p:nvPr userDrawn="1"/>
        </p:nvCxnSpPr>
        <p:spPr>
          <a:xfrm>
            <a:off x="8615865" y="1349389"/>
            <a:ext cx="1724025" cy="0"/>
          </a:xfrm>
          <a:prstGeom prst="line">
            <a:avLst/>
          </a:prstGeom>
          <a:ln w="19050">
            <a:solidFill>
              <a:srgbClr val="76BC21"/>
            </a:solidFill>
          </a:ln>
        </p:spPr>
        <p:style>
          <a:lnRef idx="1">
            <a:schemeClr val="accent1"/>
          </a:lnRef>
          <a:fillRef idx="0">
            <a:schemeClr val="accent1"/>
          </a:fillRef>
          <a:effectRef idx="0">
            <a:schemeClr val="accent1"/>
          </a:effectRef>
          <a:fontRef idx="minor">
            <a:schemeClr val="tx1"/>
          </a:fontRef>
        </p:style>
      </p:cxnSp>
      <p:sp>
        <p:nvSpPr>
          <p:cNvPr id="24" name="Text Placeholder 13">
            <a:extLst>
              <a:ext uri="{FF2B5EF4-FFF2-40B4-BE49-F238E27FC236}">
                <a16:creationId xmlns:a16="http://schemas.microsoft.com/office/drawing/2014/main" id="{84B31509-A79A-3341-B315-8E6A63DF1352}"/>
              </a:ext>
            </a:extLst>
          </p:cNvPr>
          <p:cNvSpPr>
            <a:spLocks noGrp="1"/>
          </p:cNvSpPr>
          <p:nvPr>
            <p:ph type="body" sz="quarter" idx="17" hasCustomPrompt="1"/>
          </p:nvPr>
        </p:nvSpPr>
        <p:spPr>
          <a:xfrm>
            <a:off x="8205325" y="1614812"/>
            <a:ext cx="2527300" cy="2308225"/>
          </a:xfrm>
          <a:prstGeom prst="rect">
            <a:avLst/>
          </a:prstGeom>
        </p:spPr>
        <p:txBody>
          <a:bodyPr>
            <a:normAutofit/>
          </a:bodyPr>
          <a:lstStyle>
            <a:lvl1pPr algn="ctr">
              <a:defRPr sz="2500" baseline="0">
                <a:latin typeface="Georgia" panose="02040502050405020303" pitchFamily="18" charset="0"/>
              </a:defRPr>
            </a:lvl1pPr>
          </a:lstStyle>
          <a:p>
            <a:pPr lvl="0"/>
            <a:r>
              <a:rPr lang="en-US"/>
              <a:t>Add quote here</a:t>
            </a:r>
          </a:p>
        </p:txBody>
      </p:sp>
      <p:sp>
        <p:nvSpPr>
          <p:cNvPr id="15" name="Picture Placeholder 20">
            <a:extLst>
              <a:ext uri="{FF2B5EF4-FFF2-40B4-BE49-F238E27FC236}">
                <a16:creationId xmlns:a16="http://schemas.microsoft.com/office/drawing/2014/main" id="{D3A5C01B-6528-D848-85C9-2BE1538D3F31}"/>
              </a:ext>
            </a:extLst>
          </p:cNvPr>
          <p:cNvSpPr>
            <a:spLocks noGrp="1"/>
          </p:cNvSpPr>
          <p:nvPr>
            <p:ph type="pic" sz="quarter" idx="14" hasCustomPrompt="1"/>
          </p:nvPr>
        </p:nvSpPr>
        <p:spPr>
          <a:xfrm>
            <a:off x="5207000" y="1935967"/>
            <a:ext cx="4333240" cy="4922033"/>
          </a:xfrm>
          <a:prstGeom prst="rect">
            <a:avLst/>
          </a:prstGeom>
        </p:spPr>
        <p:txBody>
          <a:bodyPr/>
          <a:lstStyle/>
          <a:p>
            <a:r>
              <a:rPr lang="en-US"/>
              <a:t> </a:t>
            </a:r>
          </a:p>
        </p:txBody>
      </p:sp>
      <p:pic>
        <p:nvPicPr>
          <p:cNvPr id="27" name="Picture 26">
            <a:extLst>
              <a:ext uri="{FF2B5EF4-FFF2-40B4-BE49-F238E27FC236}">
                <a16:creationId xmlns:a16="http://schemas.microsoft.com/office/drawing/2014/main" id="{A330BD79-D409-8D4F-8490-CA01AEC1AC0C}"/>
              </a:ext>
            </a:extLst>
          </p:cNvPr>
          <p:cNvPicPr>
            <a:picLocks noChangeAspect="1"/>
          </p:cNvPicPr>
          <p:nvPr userDrawn="1"/>
        </p:nvPicPr>
        <p:blipFill>
          <a:blip r:embed="rId3"/>
          <a:stretch>
            <a:fillRect/>
          </a:stretch>
        </p:blipFill>
        <p:spPr>
          <a:xfrm>
            <a:off x="11075525" y="5846763"/>
            <a:ext cx="889000" cy="901700"/>
          </a:xfrm>
          <a:prstGeom prst="rect">
            <a:avLst/>
          </a:prstGeom>
        </p:spPr>
      </p:pic>
    </p:spTree>
    <p:extLst>
      <p:ext uri="{BB962C8B-B14F-4D97-AF65-F5344CB8AC3E}">
        <p14:creationId xmlns:p14="http://schemas.microsoft.com/office/powerpoint/2010/main" val="13286366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ontent 10">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9A4418A-615F-8641-AC64-128273706F8E}"/>
              </a:ext>
            </a:extLst>
          </p:cNvPr>
          <p:cNvSpPr/>
          <p:nvPr userDrawn="1"/>
        </p:nvSpPr>
        <p:spPr>
          <a:xfrm>
            <a:off x="7593759" y="-14528"/>
            <a:ext cx="3768235" cy="53282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006EBD78-B1EA-924C-BD52-6D0520904CE6}"/>
              </a:ext>
            </a:extLst>
          </p:cNvPr>
          <p:cNvSpPr>
            <a:spLocks noGrp="1"/>
          </p:cNvSpPr>
          <p:nvPr>
            <p:ph type="title" hasCustomPrompt="1"/>
          </p:nvPr>
        </p:nvSpPr>
        <p:spPr>
          <a:xfrm>
            <a:off x="408913" y="465137"/>
            <a:ext cx="5459151" cy="1325563"/>
          </a:xfrm>
          <a:prstGeom prst="rect">
            <a:avLst/>
          </a:prstGeom>
        </p:spPr>
        <p:txBody>
          <a:bodyPr>
            <a:normAutofit/>
          </a:bodyPr>
          <a:lstStyle>
            <a:lvl1pPr>
              <a:defRPr lang="en-US" sz="3800" baseline="0" smtClean="0">
                <a:solidFill>
                  <a:srgbClr val="24356F"/>
                </a:solidFill>
                <a:effectLst/>
                <a:latin typeface="Georgia" panose="02040502050405020303" pitchFamily="18" charset="0"/>
              </a:defRPr>
            </a:lvl1pPr>
          </a:lstStyle>
          <a:p>
            <a:pPr lvl="0"/>
            <a:r>
              <a:rPr lang="en-US"/>
              <a:t>High-quality, early</a:t>
            </a:r>
            <a:br>
              <a:rPr lang="en-US"/>
            </a:br>
            <a:r>
              <a:rPr lang="en-US"/>
              <a:t>education in Georgia</a:t>
            </a:r>
          </a:p>
        </p:txBody>
      </p:sp>
      <p:sp>
        <p:nvSpPr>
          <p:cNvPr id="11" name="Text Placeholder 5">
            <a:extLst>
              <a:ext uri="{FF2B5EF4-FFF2-40B4-BE49-F238E27FC236}">
                <a16:creationId xmlns:a16="http://schemas.microsoft.com/office/drawing/2014/main" id="{7A1FC337-D1DD-2448-AFB1-A0B778927944}"/>
              </a:ext>
            </a:extLst>
          </p:cNvPr>
          <p:cNvSpPr>
            <a:spLocks noGrp="1"/>
          </p:cNvSpPr>
          <p:nvPr>
            <p:ph type="body" sz="quarter" idx="13" hasCustomPrompt="1"/>
          </p:nvPr>
        </p:nvSpPr>
        <p:spPr>
          <a:xfrm>
            <a:off x="1362075" y="2085975"/>
            <a:ext cx="3552825" cy="3735388"/>
          </a:xfrm>
          <a:prstGeom prst="rect">
            <a:avLst/>
          </a:prstGeom>
        </p:spPr>
        <p:txBody>
          <a:bodyPr>
            <a:normAutofit/>
          </a:bodyPr>
          <a:lstStyle>
            <a:lvl1pPr>
              <a:defRPr sz="1600">
                <a:solidFill>
                  <a:schemeClr val="tx1"/>
                </a:solidFill>
                <a:latin typeface="Verdana" panose="020B0604030504040204" pitchFamily="34" charset="0"/>
              </a:defRPr>
            </a:lvl1pPr>
            <a:lvl2pPr>
              <a:defRPr sz="1600">
                <a:solidFill>
                  <a:schemeClr val="tx1"/>
                </a:solidFill>
                <a:latin typeface="Verdana" panose="020B0604030504040204" pitchFamily="34" charset="0"/>
              </a:defRPr>
            </a:lvl2pPr>
            <a:lvl3pPr>
              <a:defRPr sz="1600">
                <a:solidFill>
                  <a:schemeClr val="tx1"/>
                </a:solidFill>
                <a:latin typeface="Verdana" panose="020B0604030504040204" pitchFamily="34" charset="0"/>
              </a:defRPr>
            </a:lvl3pPr>
            <a:lvl4pPr>
              <a:defRPr sz="1600">
                <a:solidFill>
                  <a:schemeClr val="tx1"/>
                </a:solidFill>
                <a:latin typeface="Verdana" panose="020B0604030504040204" pitchFamily="34" charset="0"/>
              </a:defRPr>
            </a:lvl4pPr>
            <a:lvl5pPr>
              <a:defRPr sz="1600">
                <a:solidFill>
                  <a:schemeClr val="tx1"/>
                </a:solidFill>
                <a:latin typeface="Verdana" panose="020B0604030504040204" pitchFamily="34" charset="0"/>
              </a:defRPr>
            </a:lvl5pPr>
          </a:lstStyle>
          <a:p>
            <a:pPr lvl="0"/>
            <a:r>
              <a:rPr lang="en-US"/>
              <a:t>Body copy here.</a:t>
            </a:r>
          </a:p>
        </p:txBody>
      </p:sp>
      <p:sp>
        <p:nvSpPr>
          <p:cNvPr id="24" name="Text Placeholder 13">
            <a:extLst>
              <a:ext uri="{FF2B5EF4-FFF2-40B4-BE49-F238E27FC236}">
                <a16:creationId xmlns:a16="http://schemas.microsoft.com/office/drawing/2014/main" id="{84B31509-A79A-3341-B315-8E6A63DF1352}"/>
              </a:ext>
            </a:extLst>
          </p:cNvPr>
          <p:cNvSpPr>
            <a:spLocks noGrp="1"/>
          </p:cNvSpPr>
          <p:nvPr>
            <p:ph type="body" sz="quarter" idx="17" hasCustomPrompt="1"/>
          </p:nvPr>
        </p:nvSpPr>
        <p:spPr>
          <a:xfrm>
            <a:off x="8205325" y="1614812"/>
            <a:ext cx="2527300" cy="2308225"/>
          </a:xfrm>
          <a:prstGeom prst="rect">
            <a:avLst/>
          </a:prstGeom>
        </p:spPr>
        <p:txBody>
          <a:bodyPr>
            <a:normAutofit/>
          </a:bodyPr>
          <a:lstStyle>
            <a:lvl1pPr algn="ctr">
              <a:defRPr sz="2500" baseline="0">
                <a:latin typeface="Georgia" panose="02040502050405020303" pitchFamily="18" charset="0"/>
              </a:defRPr>
            </a:lvl1pPr>
          </a:lstStyle>
          <a:p>
            <a:pPr lvl="0"/>
            <a:r>
              <a:rPr lang="en-US"/>
              <a:t>Add quote here</a:t>
            </a:r>
          </a:p>
        </p:txBody>
      </p:sp>
      <p:sp>
        <p:nvSpPr>
          <p:cNvPr id="15" name="Picture Placeholder 20">
            <a:extLst>
              <a:ext uri="{FF2B5EF4-FFF2-40B4-BE49-F238E27FC236}">
                <a16:creationId xmlns:a16="http://schemas.microsoft.com/office/drawing/2014/main" id="{D3A5C01B-6528-D848-85C9-2BE1538D3F31}"/>
              </a:ext>
            </a:extLst>
          </p:cNvPr>
          <p:cNvSpPr>
            <a:spLocks noGrp="1"/>
          </p:cNvSpPr>
          <p:nvPr>
            <p:ph type="pic" sz="quarter" idx="14" hasCustomPrompt="1"/>
          </p:nvPr>
        </p:nvSpPr>
        <p:spPr>
          <a:xfrm>
            <a:off x="5207000" y="1935967"/>
            <a:ext cx="4333240" cy="4922033"/>
          </a:xfrm>
          <a:prstGeom prst="rect">
            <a:avLst/>
          </a:prstGeom>
        </p:spPr>
        <p:txBody>
          <a:bodyPr/>
          <a:lstStyle/>
          <a:p>
            <a:r>
              <a:rPr lang="en-US"/>
              <a:t> </a:t>
            </a:r>
          </a:p>
        </p:txBody>
      </p:sp>
      <p:pic>
        <p:nvPicPr>
          <p:cNvPr id="27" name="Picture 26">
            <a:extLst>
              <a:ext uri="{FF2B5EF4-FFF2-40B4-BE49-F238E27FC236}">
                <a16:creationId xmlns:a16="http://schemas.microsoft.com/office/drawing/2014/main" id="{A330BD79-D409-8D4F-8490-CA01AEC1AC0C}"/>
              </a:ext>
            </a:extLst>
          </p:cNvPr>
          <p:cNvPicPr>
            <a:picLocks noChangeAspect="1"/>
          </p:cNvPicPr>
          <p:nvPr userDrawn="1"/>
        </p:nvPicPr>
        <p:blipFill>
          <a:blip r:embed="rId2"/>
          <a:stretch>
            <a:fillRect/>
          </a:stretch>
        </p:blipFill>
        <p:spPr>
          <a:xfrm>
            <a:off x="11075525" y="5846763"/>
            <a:ext cx="889000" cy="901700"/>
          </a:xfrm>
          <a:prstGeom prst="rect">
            <a:avLst/>
          </a:prstGeom>
        </p:spPr>
      </p:pic>
    </p:spTree>
    <p:extLst>
      <p:ext uri="{BB962C8B-B14F-4D97-AF65-F5344CB8AC3E}">
        <p14:creationId xmlns:p14="http://schemas.microsoft.com/office/powerpoint/2010/main" val="16333072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423523-3755-42F0-A4F3-32B12E902DEE}"/>
              </a:ext>
            </a:extLst>
          </p:cNvPr>
          <p:cNvSpPr>
            <a:spLocks noGrp="1"/>
          </p:cNvSpPr>
          <p:nvPr>
            <p:ph idx="1"/>
          </p:nvPr>
        </p:nvSpPr>
        <p:spPr>
          <a:xfrm>
            <a:off x="458491" y="1490352"/>
            <a:ext cx="11275017" cy="4735621"/>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9AF265-12C6-44EF-8B13-05D4E9219AD9}"/>
              </a:ext>
            </a:extLst>
          </p:cNvPr>
          <p:cNvSpPr>
            <a:spLocks noGrp="1"/>
          </p:cNvSpPr>
          <p:nvPr>
            <p:ph type="dt" sz="half" idx="10"/>
          </p:nvPr>
        </p:nvSpPr>
        <p:spPr/>
        <p:txBody>
          <a:bodyPr/>
          <a:lstStyle/>
          <a:p>
            <a:fld id="{259590AC-51CC-4752-8F19-C55A8E4626A1}" type="datetimeFigureOut">
              <a:rPr lang="en-US" smtClean="0"/>
              <a:t>2/24/2021</a:t>
            </a:fld>
            <a:endParaRPr lang="en-US"/>
          </a:p>
        </p:txBody>
      </p:sp>
      <p:sp>
        <p:nvSpPr>
          <p:cNvPr id="5" name="Footer Placeholder 4">
            <a:extLst>
              <a:ext uri="{FF2B5EF4-FFF2-40B4-BE49-F238E27FC236}">
                <a16:creationId xmlns:a16="http://schemas.microsoft.com/office/drawing/2014/main" id="{84B01965-F92E-4F62-8A28-A44685D2BF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A34DF3-A525-4A07-AC17-5374CFB799CB}"/>
              </a:ext>
            </a:extLst>
          </p:cNvPr>
          <p:cNvSpPr>
            <a:spLocks noGrp="1"/>
          </p:cNvSpPr>
          <p:nvPr>
            <p:ph type="sldNum" sz="quarter" idx="12"/>
          </p:nvPr>
        </p:nvSpPr>
        <p:spPr/>
        <p:txBody>
          <a:bodyPr/>
          <a:lstStyle/>
          <a:p>
            <a:fld id="{65CD3E2B-724B-4778-8EC8-40C5E295074C}" type="slidenum">
              <a:rPr lang="en-US" smtClean="0"/>
              <a:t>‹#›</a:t>
            </a:fld>
            <a:endParaRPr lang="en-US"/>
          </a:p>
        </p:txBody>
      </p:sp>
      <p:pic>
        <p:nvPicPr>
          <p:cNvPr id="9" name="Picture 8" descr="A picture containing drawing, food&#10;&#10;Description automatically generated">
            <a:extLst>
              <a:ext uri="{FF2B5EF4-FFF2-40B4-BE49-F238E27FC236}">
                <a16:creationId xmlns:a16="http://schemas.microsoft.com/office/drawing/2014/main" id="{4107226F-1C72-4698-89A7-179751011C2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19738" y="5450314"/>
            <a:ext cx="1121664" cy="1024128"/>
          </a:xfrm>
          <a:prstGeom prst="rect">
            <a:avLst/>
          </a:prstGeom>
        </p:spPr>
      </p:pic>
      <p:cxnSp>
        <p:nvCxnSpPr>
          <p:cNvPr id="11" name="Straight Connector 10">
            <a:extLst>
              <a:ext uri="{FF2B5EF4-FFF2-40B4-BE49-F238E27FC236}">
                <a16:creationId xmlns:a16="http://schemas.microsoft.com/office/drawing/2014/main" id="{68063C8E-A0B1-4D95-B8BD-D0C0E9F103B3}"/>
              </a:ext>
            </a:extLst>
          </p:cNvPr>
          <p:cNvCxnSpPr/>
          <p:nvPr userDrawn="1"/>
        </p:nvCxnSpPr>
        <p:spPr>
          <a:xfrm>
            <a:off x="174112" y="1032734"/>
            <a:ext cx="11843774" cy="0"/>
          </a:xfrm>
          <a:prstGeom prst="line">
            <a:avLst/>
          </a:prstGeom>
          <a:ln w="76200">
            <a:solidFill>
              <a:srgbClr val="073674"/>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7ED67524-AA1B-49DC-ADE1-4C246F1D618B}"/>
              </a:ext>
            </a:extLst>
          </p:cNvPr>
          <p:cNvSpPr/>
          <p:nvPr userDrawn="1"/>
        </p:nvSpPr>
        <p:spPr>
          <a:xfrm>
            <a:off x="0" y="6592534"/>
            <a:ext cx="12192000" cy="265466"/>
          </a:xfrm>
          <a:prstGeom prst="rect">
            <a:avLst/>
          </a:prstGeom>
          <a:solidFill>
            <a:srgbClr val="0736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1">
            <a:extLst>
              <a:ext uri="{FF2B5EF4-FFF2-40B4-BE49-F238E27FC236}">
                <a16:creationId xmlns:a16="http://schemas.microsoft.com/office/drawing/2014/main" id="{D29EC9DD-5E24-402A-82AA-756292F6A98D}"/>
              </a:ext>
            </a:extLst>
          </p:cNvPr>
          <p:cNvSpPr>
            <a:spLocks noGrp="1"/>
          </p:cNvSpPr>
          <p:nvPr>
            <p:ph type="title"/>
          </p:nvPr>
        </p:nvSpPr>
        <p:spPr>
          <a:xfrm>
            <a:off x="174112" y="275949"/>
            <a:ext cx="11843774" cy="778114"/>
          </a:xfrm>
        </p:spPr>
        <p:txBody>
          <a:bodyPr/>
          <a:lstStyle>
            <a:lvl1pPr>
              <a:defRPr>
                <a:latin typeface="Georgia" panose="02040502050405020303" pitchFamily="18" charset="0"/>
              </a:defRPr>
            </a:lvl1pPr>
          </a:lstStyle>
          <a:p>
            <a:r>
              <a:rPr lang="en-US"/>
              <a:t>Click to edit Master title style</a:t>
            </a:r>
          </a:p>
        </p:txBody>
      </p:sp>
    </p:spTree>
    <p:extLst>
      <p:ext uri="{BB962C8B-B14F-4D97-AF65-F5344CB8AC3E}">
        <p14:creationId xmlns:p14="http://schemas.microsoft.com/office/powerpoint/2010/main" val="6361098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4D4205E-C35A-4692-BEF8-615CE1003024}"/>
              </a:ext>
            </a:extLst>
          </p:cNvPr>
          <p:cNvSpPr/>
          <p:nvPr userDrawn="1"/>
        </p:nvSpPr>
        <p:spPr>
          <a:xfrm>
            <a:off x="0" y="-11625"/>
            <a:ext cx="6436312" cy="6869625"/>
          </a:xfrm>
          <a:prstGeom prst="rect">
            <a:avLst/>
          </a:prstGeom>
          <a:solidFill>
            <a:srgbClr val="023573"/>
          </a:solidFill>
          <a:ln>
            <a:solidFill>
              <a:srgbClr val="0449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5E780B-2320-44CF-9341-9C6C4337760F}"/>
              </a:ext>
            </a:extLst>
          </p:cNvPr>
          <p:cNvSpPr>
            <a:spLocks noGrp="1"/>
          </p:cNvSpPr>
          <p:nvPr>
            <p:ph type="ctrTitle"/>
          </p:nvPr>
        </p:nvSpPr>
        <p:spPr>
          <a:xfrm>
            <a:off x="71033" y="1500242"/>
            <a:ext cx="5951349" cy="2387600"/>
          </a:xfrm>
        </p:spPr>
        <p:txBody>
          <a:bodyPr anchor="b"/>
          <a:lstStyle>
            <a:lvl1pPr algn="l">
              <a:defRPr sz="6000">
                <a:solidFill>
                  <a:schemeClr val="bg1"/>
                </a:solidFill>
                <a:latin typeface="Georgia" panose="02040502050405020303" pitchFamily="18" charset="0"/>
              </a:defRPr>
            </a:lvl1pPr>
          </a:lstStyle>
          <a:p>
            <a:r>
              <a:rPr lang="en-US"/>
              <a:t>Click to edit Master title style</a:t>
            </a:r>
          </a:p>
        </p:txBody>
      </p:sp>
      <p:sp>
        <p:nvSpPr>
          <p:cNvPr id="3" name="Subtitle 2">
            <a:extLst>
              <a:ext uri="{FF2B5EF4-FFF2-40B4-BE49-F238E27FC236}">
                <a16:creationId xmlns:a16="http://schemas.microsoft.com/office/drawing/2014/main" id="{BA65D1B4-FB4D-44B3-BA66-A573DCF56702}"/>
              </a:ext>
            </a:extLst>
          </p:cNvPr>
          <p:cNvSpPr>
            <a:spLocks noGrp="1"/>
          </p:cNvSpPr>
          <p:nvPr>
            <p:ph type="subTitle" idx="1"/>
          </p:nvPr>
        </p:nvSpPr>
        <p:spPr>
          <a:xfrm>
            <a:off x="77491" y="4012743"/>
            <a:ext cx="5951349" cy="1655762"/>
          </a:xfrm>
        </p:spPr>
        <p:txBody>
          <a:bodyPr/>
          <a:lstStyle>
            <a:lvl1pPr marL="0" indent="0" algn="l">
              <a:buNone/>
              <a:defRPr sz="2400">
                <a:solidFill>
                  <a:schemeClr val="bg1"/>
                </a:solidFill>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84E460-B834-4E7B-8EEE-CE7C29C28132}"/>
              </a:ext>
            </a:extLst>
          </p:cNvPr>
          <p:cNvSpPr>
            <a:spLocks noGrp="1"/>
          </p:cNvSpPr>
          <p:nvPr>
            <p:ph type="dt" sz="half" idx="10"/>
          </p:nvPr>
        </p:nvSpPr>
        <p:spPr/>
        <p:txBody>
          <a:bodyPr/>
          <a:lstStyle/>
          <a:p>
            <a:fld id="{259590AC-51CC-4752-8F19-C55A8E4626A1}" type="datetimeFigureOut">
              <a:rPr lang="en-US" smtClean="0"/>
              <a:t>2/24/2021</a:t>
            </a:fld>
            <a:endParaRPr lang="en-US"/>
          </a:p>
        </p:txBody>
      </p:sp>
      <p:sp>
        <p:nvSpPr>
          <p:cNvPr id="5" name="Footer Placeholder 4">
            <a:extLst>
              <a:ext uri="{FF2B5EF4-FFF2-40B4-BE49-F238E27FC236}">
                <a16:creationId xmlns:a16="http://schemas.microsoft.com/office/drawing/2014/main" id="{C5B34771-CA20-4ECE-B626-3BAF330780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0324D0-D200-49F1-8D1A-6E7383CC5040}"/>
              </a:ext>
            </a:extLst>
          </p:cNvPr>
          <p:cNvSpPr>
            <a:spLocks noGrp="1"/>
          </p:cNvSpPr>
          <p:nvPr>
            <p:ph type="sldNum" sz="quarter" idx="12"/>
          </p:nvPr>
        </p:nvSpPr>
        <p:spPr/>
        <p:txBody>
          <a:bodyPr/>
          <a:lstStyle/>
          <a:p>
            <a:fld id="{65CD3E2B-724B-4778-8EC8-40C5E295074C}" type="slidenum">
              <a:rPr lang="en-US" smtClean="0"/>
              <a:t>‹#›</a:t>
            </a:fld>
            <a:endParaRPr lang="en-US"/>
          </a:p>
        </p:txBody>
      </p:sp>
      <p:sp>
        <p:nvSpPr>
          <p:cNvPr id="7" name="Content Placeholder 3">
            <a:extLst>
              <a:ext uri="{FF2B5EF4-FFF2-40B4-BE49-F238E27FC236}">
                <a16:creationId xmlns:a16="http://schemas.microsoft.com/office/drawing/2014/main" id="{A418F766-D1C4-44C9-9F09-03A25FCEB0E7}"/>
              </a:ext>
            </a:extLst>
          </p:cNvPr>
          <p:cNvSpPr>
            <a:spLocks noGrp="1"/>
          </p:cNvSpPr>
          <p:nvPr>
            <p:ph sz="half" idx="2"/>
          </p:nvPr>
        </p:nvSpPr>
        <p:spPr>
          <a:xfrm>
            <a:off x="6101164" y="-11624"/>
            <a:ext cx="6085669" cy="6869624"/>
          </a:xfrm>
        </p:spPr>
        <p:txBody>
          <a:bodyPr/>
          <a:lstStyle>
            <a:lvl1pPr marL="0" indent="0">
              <a:buNone/>
              <a:defRPr>
                <a:latin typeface="Georgia" panose="02040502050405020303" pitchFamily="18" charset="0"/>
              </a:defRPr>
            </a:lvl1pPr>
          </a:lstStyle>
          <a:p>
            <a:pPr lvl="0"/>
            <a:endParaRPr lang="en-US"/>
          </a:p>
        </p:txBody>
      </p:sp>
      <p:pic>
        <p:nvPicPr>
          <p:cNvPr id="10" name="Picture 9" descr="Text&#10;&#10;Description automatically generated">
            <a:extLst>
              <a:ext uri="{FF2B5EF4-FFF2-40B4-BE49-F238E27FC236}">
                <a16:creationId xmlns:a16="http://schemas.microsoft.com/office/drawing/2014/main" id="{9D5294B2-02CD-4C81-A070-31E3318E69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8966" y="136525"/>
            <a:ext cx="3087625" cy="980345"/>
          </a:xfrm>
          <a:prstGeom prst="rect">
            <a:avLst/>
          </a:prstGeom>
        </p:spPr>
      </p:pic>
    </p:spTree>
    <p:extLst>
      <p:ext uri="{BB962C8B-B14F-4D97-AF65-F5344CB8AC3E}">
        <p14:creationId xmlns:p14="http://schemas.microsoft.com/office/powerpoint/2010/main" val="39804659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E8AB661-C397-4BF1-BD4C-8C1F7F57D128}"/>
              </a:ext>
            </a:extLst>
          </p:cNvPr>
          <p:cNvSpPr/>
          <p:nvPr userDrawn="1"/>
        </p:nvSpPr>
        <p:spPr>
          <a:xfrm>
            <a:off x="0" y="236667"/>
            <a:ext cx="8087959" cy="6119683"/>
          </a:xfrm>
          <a:prstGeom prst="rect">
            <a:avLst/>
          </a:prstGeom>
          <a:solidFill>
            <a:srgbClr val="FFC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eorgia Pro" panose="02040502050405020303" pitchFamily="18" charset="0"/>
            </a:endParaRPr>
          </a:p>
        </p:txBody>
      </p:sp>
      <p:sp>
        <p:nvSpPr>
          <p:cNvPr id="8" name="Rectangle 7">
            <a:extLst>
              <a:ext uri="{FF2B5EF4-FFF2-40B4-BE49-F238E27FC236}">
                <a16:creationId xmlns:a16="http://schemas.microsoft.com/office/drawing/2014/main" id="{04D4205E-C35A-4692-BEF8-615CE1003024}"/>
              </a:ext>
            </a:extLst>
          </p:cNvPr>
          <p:cNvSpPr/>
          <p:nvPr userDrawn="1"/>
        </p:nvSpPr>
        <p:spPr>
          <a:xfrm>
            <a:off x="838200" y="1635163"/>
            <a:ext cx="10515600" cy="2635624"/>
          </a:xfrm>
          <a:prstGeom prst="rect">
            <a:avLst/>
          </a:prstGeom>
          <a:solidFill>
            <a:srgbClr val="073674"/>
          </a:solidFill>
          <a:ln>
            <a:solidFill>
              <a:srgbClr val="0449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eorgia Pro" panose="02040502050405020303" pitchFamily="18" charset="0"/>
            </a:endParaRPr>
          </a:p>
        </p:txBody>
      </p:sp>
      <p:sp>
        <p:nvSpPr>
          <p:cNvPr id="2" name="Title 1">
            <a:extLst>
              <a:ext uri="{FF2B5EF4-FFF2-40B4-BE49-F238E27FC236}">
                <a16:creationId xmlns:a16="http://schemas.microsoft.com/office/drawing/2014/main" id="{D25E780B-2320-44CF-9341-9C6C4337760F}"/>
              </a:ext>
            </a:extLst>
          </p:cNvPr>
          <p:cNvSpPr>
            <a:spLocks noGrp="1"/>
          </p:cNvSpPr>
          <p:nvPr>
            <p:ph type="ctrTitle"/>
          </p:nvPr>
        </p:nvSpPr>
        <p:spPr>
          <a:xfrm>
            <a:off x="1030588" y="1788429"/>
            <a:ext cx="10088967" cy="1513909"/>
          </a:xfrm>
        </p:spPr>
        <p:txBody>
          <a:bodyPr anchor="b">
            <a:normAutofit/>
          </a:bodyPr>
          <a:lstStyle>
            <a:lvl1pPr algn="l">
              <a:defRPr sz="4800">
                <a:solidFill>
                  <a:schemeClr val="bg1"/>
                </a:solidFill>
                <a:latin typeface="Georgia Pro" panose="02040502050405020303" pitchFamily="18" charset="0"/>
              </a:defRPr>
            </a:lvl1pPr>
          </a:lstStyle>
          <a:p>
            <a:r>
              <a:rPr lang="en-US"/>
              <a:t>Click to edit Master title style</a:t>
            </a:r>
          </a:p>
        </p:txBody>
      </p:sp>
      <p:sp>
        <p:nvSpPr>
          <p:cNvPr id="3" name="Subtitle 2">
            <a:extLst>
              <a:ext uri="{FF2B5EF4-FFF2-40B4-BE49-F238E27FC236}">
                <a16:creationId xmlns:a16="http://schemas.microsoft.com/office/drawing/2014/main" id="{BA65D1B4-FB4D-44B3-BA66-A573DCF56702}"/>
              </a:ext>
            </a:extLst>
          </p:cNvPr>
          <p:cNvSpPr>
            <a:spLocks noGrp="1"/>
          </p:cNvSpPr>
          <p:nvPr>
            <p:ph type="subTitle" idx="1" hasCustomPrompt="1"/>
          </p:nvPr>
        </p:nvSpPr>
        <p:spPr>
          <a:xfrm>
            <a:off x="1030588" y="3502167"/>
            <a:ext cx="10088967" cy="607254"/>
          </a:xfrm>
        </p:spPr>
        <p:txBody>
          <a:bodyPr/>
          <a:lstStyle>
            <a:lvl1pPr marL="0" indent="0" algn="l">
              <a:buNone/>
              <a:defRPr sz="2400">
                <a:solidFill>
                  <a:schemeClr val="bg1"/>
                </a:solidFill>
                <a:latin typeface="Georgia Pro"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84E460-B834-4E7B-8EEE-CE7C29C28132}"/>
              </a:ext>
            </a:extLst>
          </p:cNvPr>
          <p:cNvSpPr>
            <a:spLocks noGrp="1"/>
          </p:cNvSpPr>
          <p:nvPr>
            <p:ph type="dt" sz="half" idx="10"/>
          </p:nvPr>
        </p:nvSpPr>
        <p:spPr/>
        <p:txBody>
          <a:bodyPr/>
          <a:lstStyle/>
          <a:p>
            <a:fld id="{259590AC-51CC-4752-8F19-C55A8E4626A1}" type="datetimeFigureOut">
              <a:rPr lang="en-US" smtClean="0"/>
              <a:t>2/24/2021</a:t>
            </a:fld>
            <a:endParaRPr lang="en-US"/>
          </a:p>
        </p:txBody>
      </p:sp>
      <p:sp>
        <p:nvSpPr>
          <p:cNvPr id="5" name="Footer Placeholder 4">
            <a:extLst>
              <a:ext uri="{FF2B5EF4-FFF2-40B4-BE49-F238E27FC236}">
                <a16:creationId xmlns:a16="http://schemas.microsoft.com/office/drawing/2014/main" id="{C5B34771-CA20-4ECE-B626-3BAF330780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0324D0-D200-49F1-8D1A-6E7383CC5040}"/>
              </a:ext>
            </a:extLst>
          </p:cNvPr>
          <p:cNvSpPr>
            <a:spLocks noGrp="1"/>
          </p:cNvSpPr>
          <p:nvPr>
            <p:ph type="sldNum" sz="quarter" idx="12"/>
          </p:nvPr>
        </p:nvSpPr>
        <p:spPr/>
        <p:txBody>
          <a:bodyPr/>
          <a:lstStyle/>
          <a:p>
            <a:fld id="{65CD3E2B-724B-4778-8EC8-40C5E295074C}" type="slidenum">
              <a:rPr lang="en-US" smtClean="0"/>
              <a:t>‹#›</a:t>
            </a:fld>
            <a:endParaRPr lang="en-US"/>
          </a:p>
        </p:txBody>
      </p:sp>
      <p:sp>
        <p:nvSpPr>
          <p:cNvPr id="15" name="Rectangle 14">
            <a:extLst>
              <a:ext uri="{FF2B5EF4-FFF2-40B4-BE49-F238E27FC236}">
                <a16:creationId xmlns:a16="http://schemas.microsoft.com/office/drawing/2014/main" id="{C4B58915-40C6-42C7-B0FB-3CE87BDB3387}"/>
              </a:ext>
            </a:extLst>
          </p:cNvPr>
          <p:cNvSpPr/>
          <p:nvPr userDrawn="1"/>
        </p:nvSpPr>
        <p:spPr>
          <a:xfrm>
            <a:off x="0" y="6592534"/>
            <a:ext cx="12192000" cy="265466"/>
          </a:xfrm>
          <a:prstGeom prst="rect">
            <a:avLst/>
          </a:prstGeom>
          <a:solidFill>
            <a:srgbClr val="60B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picture containing drawing&#10;&#10;Description automatically generated">
            <a:extLst>
              <a:ext uri="{FF2B5EF4-FFF2-40B4-BE49-F238E27FC236}">
                <a16:creationId xmlns:a16="http://schemas.microsoft.com/office/drawing/2014/main" id="{D81C9630-E181-41B1-BF79-39E5B5C5DA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62194" y="5440093"/>
            <a:ext cx="2914247" cy="937057"/>
          </a:xfrm>
          <a:prstGeom prst="rect">
            <a:avLst/>
          </a:prstGeom>
        </p:spPr>
      </p:pic>
    </p:spTree>
    <p:extLst>
      <p:ext uri="{BB962C8B-B14F-4D97-AF65-F5344CB8AC3E}">
        <p14:creationId xmlns:p14="http://schemas.microsoft.com/office/powerpoint/2010/main" val="35543484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4D4205E-C35A-4692-BEF8-615CE1003024}"/>
              </a:ext>
            </a:extLst>
          </p:cNvPr>
          <p:cNvSpPr/>
          <p:nvPr userDrawn="1"/>
        </p:nvSpPr>
        <p:spPr>
          <a:xfrm>
            <a:off x="-1" y="968188"/>
            <a:ext cx="12191999" cy="4012603"/>
          </a:xfrm>
          <a:prstGeom prst="rect">
            <a:avLst/>
          </a:prstGeom>
          <a:solidFill>
            <a:srgbClr val="073674"/>
          </a:solidFill>
          <a:ln>
            <a:solidFill>
              <a:srgbClr val="0449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eorgia Pro" panose="02040502050405020303" pitchFamily="18" charset="0"/>
            </a:endParaRPr>
          </a:p>
        </p:txBody>
      </p:sp>
      <p:sp>
        <p:nvSpPr>
          <p:cNvPr id="2" name="Title 1">
            <a:extLst>
              <a:ext uri="{FF2B5EF4-FFF2-40B4-BE49-F238E27FC236}">
                <a16:creationId xmlns:a16="http://schemas.microsoft.com/office/drawing/2014/main" id="{D25E780B-2320-44CF-9341-9C6C4337760F}"/>
              </a:ext>
            </a:extLst>
          </p:cNvPr>
          <p:cNvSpPr>
            <a:spLocks noGrp="1"/>
          </p:cNvSpPr>
          <p:nvPr>
            <p:ph type="ctrTitle"/>
          </p:nvPr>
        </p:nvSpPr>
        <p:spPr>
          <a:xfrm>
            <a:off x="1030588" y="1788429"/>
            <a:ext cx="10088967" cy="1513909"/>
          </a:xfrm>
        </p:spPr>
        <p:txBody>
          <a:bodyPr anchor="b">
            <a:normAutofit/>
          </a:bodyPr>
          <a:lstStyle>
            <a:lvl1pPr algn="l">
              <a:defRPr sz="4800">
                <a:solidFill>
                  <a:schemeClr val="bg1"/>
                </a:solidFill>
                <a:latin typeface="Georgia Pro" panose="02040502050405020303" pitchFamily="18" charset="0"/>
              </a:defRPr>
            </a:lvl1pPr>
          </a:lstStyle>
          <a:p>
            <a:r>
              <a:rPr lang="en-US"/>
              <a:t>Click to edit Master title style</a:t>
            </a:r>
          </a:p>
        </p:txBody>
      </p:sp>
      <p:sp>
        <p:nvSpPr>
          <p:cNvPr id="3" name="Subtitle 2">
            <a:extLst>
              <a:ext uri="{FF2B5EF4-FFF2-40B4-BE49-F238E27FC236}">
                <a16:creationId xmlns:a16="http://schemas.microsoft.com/office/drawing/2014/main" id="{BA65D1B4-FB4D-44B3-BA66-A573DCF56702}"/>
              </a:ext>
            </a:extLst>
          </p:cNvPr>
          <p:cNvSpPr>
            <a:spLocks noGrp="1"/>
          </p:cNvSpPr>
          <p:nvPr>
            <p:ph type="subTitle" idx="1" hasCustomPrompt="1"/>
          </p:nvPr>
        </p:nvSpPr>
        <p:spPr>
          <a:xfrm>
            <a:off x="1030588" y="3502167"/>
            <a:ext cx="10088967" cy="607254"/>
          </a:xfrm>
        </p:spPr>
        <p:txBody>
          <a:bodyPr/>
          <a:lstStyle>
            <a:lvl1pPr marL="0" indent="0" algn="l">
              <a:buNone/>
              <a:defRPr sz="2400">
                <a:solidFill>
                  <a:schemeClr val="bg1"/>
                </a:solidFill>
                <a:latin typeface="Georgia Pro"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84E460-B834-4E7B-8EEE-CE7C29C28132}"/>
              </a:ext>
            </a:extLst>
          </p:cNvPr>
          <p:cNvSpPr>
            <a:spLocks noGrp="1"/>
          </p:cNvSpPr>
          <p:nvPr>
            <p:ph type="dt" sz="half" idx="10"/>
          </p:nvPr>
        </p:nvSpPr>
        <p:spPr/>
        <p:txBody>
          <a:bodyPr/>
          <a:lstStyle/>
          <a:p>
            <a:fld id="{259590AC-51CC-4752-8F19-C55A8E4626A1}" type="datetimeFigureOut">
              <a:rPr lang="en-US" smtClean="0"/>
              <a:t>2/24/2021</a:t>
            </a:fld>
            <a:endParaRPr lang="en-US"/>
          </a:p>
        </p:txBody>
      </p:sp>
      <p:sp>
        <p:nvSpPr>
          <p:cNvPr id="5" name="Footer Placeholder 4">
            <a:extLst>
              <a:ext uri="{FF2B5EF4-FFF2-40B4-BE49-F238E27FC236}">
                <a16:creationId xmlns:a16="http://schemas.microsoft.com/office/drawing/2014/main" id="{C5B34771-CA20-4ECE-B626-3BAF330780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0324D0-D200-49F1-8D1A-6E7383CC5040}"/>
              </a:ext>
            </a:extLst>
          </p:cNvPr>
          <p:cNvSpPr>
            <a:spLocks noGrp="1"/>
          </p:cNvSpPr>
          <p:nvPr>
            <p:ph type="sldNum" sz="quarter" idx="12"/>
          </p:nvPr>
        </p:nvSpPr>
        <p:spPr/>
        <p:txBody>
          <a:bodyPr/>
          <a:lstStyle/>
          <a:p>
            <a:fld id="{65CD3E2B-724B-4778-8EC8-40C5E295074C}" type="slidenum">
              <a:rPr lang="en-US" smtClean="0"/>
              <a:t>‹#›</a:t>
            </a:fld>
            <a:endParaRPr lang="en-US"/>
          </a:p>
        </p:txBody>
      </p:sp>
      <p:sp>
        <p:nvSpPr>
          <p:cNvPr id="15" name="Rectangle 14">
            <a:extLst>
              <a:ext uri="{FF2B5EF4-FFF2-40B4-BE49-F238E27FC236}">
                <a16:creationId xmlns:a16="http://schemas.microsoft.com/office/drawing/2014/main" id="{C4B58915-40C6-42C7-B0FB-3CE87BDB3387}"/>
              </a:ext>
            </a:extLst>
          </p:cNvPr>
          <p:cNvSpPr/>
          <p:nvPr userDrawn="1"/>
        </p:nvSpPr>
        <p:spPr>
          <a:xfrm>
            <a:off x="0" y="6592534"/>
            <a:ext cx="12192000" cy="265466"/>
          </a:xfrm>
          <a:prstGeom prst="rect">
            <a:avLst/>
          </a:prstGeom>
          <a:solidFill>
            <a:srgbClr val="60B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picture containing drawing&#10;&#10;Description automatically generated">
            <a:extLst>
              <a:ext uri="{FF2B5EF4-FFF2-40B4-BE49-F238E27FC236}">
                <a16:creationId xmlns:a16="http://schemas.microsoft.com/office/drawing/2014/main" id="{D81C9630-E181-41B1-BF79-39E5B5C5DA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62194" y="5440093"/>
            <a:ext cx="2914247" cy="937057"/>
          </a:xfrm>
          <a:prstGeom prst="rect">
            <a:avLst/>
          </a:prstGeom>
        </p:spPr>
      </p:pic>
    </p:spTree>
    <p:extLst>
      <p:ext uri="{BB962C8B-B14F-4D97-AF65-F5344CB8AC3E}">
        <p14:creationId xmlns:p14="http://schemas.microsoft.com/office/powerpoint/2010/main" val="2684696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423523-3755-42F0-A4F3-32B12E902DEE}"/>
              </a:ext>
            </a:extLst>
          </p:cNvPr>
          <p:cNvSpPr>
            <a:spLocks noGrp="1"/>
          </p:cNvSpPr>
          <p:nvPr>
            <p:ph idx="1"/>
          </p:nvPr>
        </p:nvSpPr>
        <p:spPr>
          <a:xfrm>
            <a:off x="458491" y="1490352"/>
            <a:ext cx="11275017" cy="4735621"/>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9AF265-12C6-44EF-8B13-05D4E9219AD9}"/>
              </a:ext>
            </a:extLst>
          </p:cNvPr>
          <p:cNvSpPr>
            <a:spLocks noGrp="1"/>
          </p:cNvSpPr>
          <p:nvPr>
            <p:ph type="dt" sz="half" idx="10"/>
          </p:nvPr>
        </p:nvSpPr>
        <p:spPr/>
        <p:txBody>
          <a:bodyPr/>
          <a:lstStyle/>
          <a:p>
            <a:fld id="{259590AC-51CC-4752-8F19-C55A8E4626A1}" type="datetimeFigureOut">
              <a:rPr lang="en-US" smtClean="0"/>
              <a:t>2/24/2021</a:t>
            </a:fld>
            <a:endParaRPr lang="en-US"/>
          </a:p>
        </p:txBody>
      </p:sp>
      <p:sp>
        <p:nvSpPr>
          <p:cNvPr id="5" name="Footer Placeholder 4">
            <a:extLst>
              <a:ext uri="{FF2B5EF4-FFF2-40B4-BE49-F238E27FC236}">
                <a16:creationId xmlns:a16="http://schemas.microsoft.com/office/drawing/2014/main" id="{84B01965-F92E-4F62-8A28-A44685D2BF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A34DF3-A525-4A07-AC17-5374CFB799CB}"/>
              </a:ext>
            </a:extLst>
          </p:cNvPr>
          <p:cNvSpPr>
            <a:spLocks noGrp="1"/>
          </p:cNvSpPr>
          <p:nvPr>
            <p:ph type="sldNum" sz="quarter" idx="12"/>
          </p:nvPr>
        </p:nvSpPr>
        <p:spPr/>
        <p:txBody>
          <a:bodyPr/>
          <a:lstStyle/>
          <a:p>
            <a:fld id="{65CD3E2B-724B-4778-8EC8-40C5E295074C}" type="slidenum">
              <a:rPr lang="en-US" smtClean="0"/>
              <a:t>‹#›</a:t>
            </a:fld>
            <a:endParaRPr lang="en-US"/>
          </a:p>
        </p:txBody>
      </p:sp>
      <p:pic>
        <p:nvPicPr>
          <p:cNvPr id="9" name="Picture 8" descr="A picture containing drawing, food&#10;&#10;Description automatically generated">
            <a:extLst>
              <a:ext uri="{FF2B5EF4-FFF2-40B4-BE49-F238E27FC236}">
                <a16:creationId xmlns:a16="http://schemas.microsoft.com/office/drawing/2014/main" id="{4107226F-1C72-4698-89A7-179751011C2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31516" y="5487873"/>
            <a:ext cx="1121664" cy="1024128"/>
          </a:xfrm>
          <a:prstGeom prst="rect">
            <a:avLst/>
          </a:prstGeom>
        </p:spPr>
      </p:pic>
      <p:cxnSp>
        <p:nvCxnSpPr>
          <p:cNvPr id="11" name="Straight Connector 10">
            <a:extLst>
              <a:ext uri="{FF2B5EF4-FFF2-40B4-BE49-F238E27FC236}">
                <a16:creationId xmlns:a16="http://schemas.microsoft.com/office/drawing/2014/main" id="{68063C8E-A0B1-4D95-B8BD-D0C0E9F103B3}"/>
              </a:ext>
            </a:extLst>
          </p:cNvPr>
          <p:cNvCxnSpPr/>
          <p:nvPr userDrawn="1"/>
        </p:nvCxnSpPr>
        <p:spPr>
          <a:xfrm>
            <a:off x="174112" y="1032734"/>
            <a:ext cx="11843774" cy="0"/>
          </a:xfrm>
          <a:prstGeom prst="line">
            <a:avLst/>
          </a:prstGeom>
          <a:ln w="76200">
            <a:solidFill>
              <a:srgbClr val="073674"/>
            </a:solidFill>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D29EC9DD-5E24-402A-82AA-756292F6A98D}"/>
              </a:ext>
            </a:extLst>
          </p:cNvPr>
          <p:cNvSpPr>
            <a:spLocks noGrp="1"/>
          </p:cNvSpPr>
          <p:nvPr>
            <p:ph type="title"/>
          </p:nvPr>
        </p:nvSpPr>
        <p:spPr>
          <a:xfrm>
            <a:off x="174112" y="275949"/>
            <a:ext cx="11843774" cy="778114"/>
          </a:xfrm>
        </p:spPr>
        <p:txBody>
          <a:bodyPr/>
          <a:lstStyle>
            <a:lvl1pPr>
              <a:defRPr>
                <a:latin typeface="Georgia" panose="02040502050405020303" pitchFamily="18" charset="0"/>
              </a:defRPr>
            </a:lvl1pPr>
          </a:lstStyle>
          <a:p>
            <a:r>
              <a:rPr lang="en-US"/>
              <a:t>Click to edit Master title style</a:t>
            </a:r>
          </a:p>
        </p:txBody>
      </p:sp>
      <p:sp>
        <p:nvSpPr>
          <p:cNvPr id="10" name="Rectangle 9">
            <a:extLst>
              <a:ext uri="{FF2B5EF4-FFF2-40B4-BE49-F238E27FC236}">
                <a16:creationId xmlns:a16="http://schemas.microsoft.com/office/drawing/2014/main" id="{C10D4AB1-7CC6-4C64-ADDE-CAA47C803E96}"/>
              </a:ext>
            </a:extLst>
          </p:cNvPr>
          <p:cNvSpPr/>
          <p:nvPr userDrawn="1"/>
        </p:nvSpPr>
        <p:spPr>
          <a:xfrm>
            <a:off x="0" y="6592534"/>
            <a:ext cx="12192000" cy="265466"/>
          </a:xfrm>
          <a:prstGeom prst="rect">
            <a:avLst/>
          </a:prstGeom>
          <a:solidFill>
            <a:srgbClr val="0736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05179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062733-97D1-4F08-A238-33168A9B62F2}"/>
              </a:ext>
            </a:extLst>
          </p:cNvPr>
          <p:cNvSpPr>
            <a:spLocks noGrp="1"/>
          </p:cNvSpPr>
          <p:nvPr>
            <p:ph sz="half" idx="1"/>
          </p:nvPr>
        </p:nvSpPr>
        <p:spPr>
          <a:xfrm>
            <a:off x="838200" y="1485118"/>
            <a:ext cx="5181600" cy="4746089"/>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FBD044-DED6-4096-AE64-82B37D90658E}"/>
              </a:ext>
            </a:extLst>
          </p:cNvPr>
          <p:cNvSpPr>
            <a:spLocks noGrp="1"/>
          </p:cNvSpPr>
          <p:nvPr>
            <p:ph sz="half" idx="2"/>
          </p:nvPr>
        </p:nvSpPr>
        <p:spPr>
          <a:xfrm>
            <a:off x="6172200" y="1485118"/>
            <a:ext cx="5181600" cy="4691845"/>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8B8BE9-AC41-4456-B27E-3DCB78BA6835}"/>
              </a:ext>
            </a:extLst>
          </p:cNvPr>
          <p:cNvSpPr>
            <a:spLocks noGrp="1"/>
          </p:cNvSpPr>
          <p:nvPr>
            <p:ph type="dt" sz="half" idx="10"/>
          </p:nvPr>
        </p:nvSpPr>
        <p:spPr/>
        <p:txBody>
          <a:bodyPr/>
          <a:lstStyle/>
          <a:p>
            <a:fld id="{259590AC-51CC-4752-8F19-C55A8E4626A1}" type="datetimeFigureOut">
              <a:rPr lang="en-US" smtClean="0"/>
              <a:t>2/24/2021</a:t>
            </a:fld>
            <a:endParaRPr lang="en-US"/>
          </a:p>
        </p:txBody>
      </p:sp>
      <p:sp>
        <p:nvSpPr>
          <p:cNvPr id="6" name="Footer Placeholder 5">
            <a:extLst>
              <a:ext uri="{FF2B5EF4-FFF2-40B4-BE49-F238E27FC236}">
                <a16:creationId xmlns:a16="http://schemas.microsoft.com/office/drawing/2014/main" id="{8E34E29A-10FC-4EF5-9000-43495D402F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9FBD44-7225-4D4F-B7E3-26E98883F4EA}"/>
              </a:ext>
            </a:extLst>
          </p:cNvPr>
          <p:cNvSpPr>
            <a:spLocks noGrp="1"/>
          </p:cNvSpPr>
          <p:nvPr>
            <p:ph type="sldNum" sz="quarter" idx="12"/>
          </p:nvPr>
        </p:nvSpPr>
        <p:spPr/>
        <p:txBody>
          <a:bodyPr/>
          <a:lstStyle/>
          <a:p>
            <a:fld id="{65CD3E2B-724B-4778-8EC8-40C5E295074C}" type="slidenum">
              <a:rPr lang="en-US" smtClean="0"/>
              <a:t>‹#›</a:t>
            </a:fld>
            <a:endParaRPr lang="en-US"/>
          </a:p>
        </p:txBody>
      </p:sp>
      <p:sp>
        <p:nvSpPr>
          <p:cNvPr id="11" name="Rectangle 10">
            <a:extLst>
              <a:ext uri="{FF2B5EF4-FFF2-40B4-BE49-F238E27FC236}">
                <a16:creationId xmlns:a16="http://schemas.microsoft.com/office/drawing/2014/main" id="{77BF0188-9E59-401A-B893-A1F92E3F260C}"/>
              </a:ext>
            </a:extLst>
          </p:cNvPr>
          <p:cNvSpPr/>
          <p:nvPr userDrawn="1"/>
        </p:nvSpPr>
        <p:spPr>
          <a:xfrm>
            <a:off x="0" y="6592534"/>
            <a:ext cx="12192000" cy="265466"/>
          </a:xfrm>
          <a:prstGeom prst="rect">
            <a:avLst/>
          </a:prstGeom>
          <a:solidFill>
            <a:srgbClr val="0736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drawing, food&#10;&#10;Description automatically generated">
            <a:extLst>
              <a:ext uri="{FF2B5EF4-FFF2-40B4-BE49-F238E27FC236}">
                <a16:creationId xmlns:a16="http://schemas.microsoft.com/office/drawing/2014/main" id="{CFDACE2F-2DBC-4252-8AB4-01B32F98C7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19738" y="5450314"/>
            <a:ext cx="1121664" cy="1024128"/>
          </a:xfrm>
          <a:prstGeom prst="rect">
            <a:avLst/>
          </a:prstGeom>
        </p:spPr>
      </p:pic>
      <p:cxnSp>
        <p:nvCxnSpPr>
          <p:cNvPr id="13" name="Straight Connector 12">
            <a:extLst>
              <a:ext uri="{FF2B5EF4-FFF2-40B4-BE49-F238E27FC236}">
                <a16:creationId xmlns:a16="http://schemas.microsoft.com/office/drawing/2014/main" id="{11C4D633-60A9-4962-B399-A31FEB96F65F}"/>
              </a:ext>
            </a:extLst>
          </p:cNvPr>
          <p:cNvCxnSpPr/>
          <p:nvPr userDrawn="1"/>
        </p:nvCxnSpPr>
        <p:spPr>
          <a:xfrm>
            <a:off x="174112" y="1032734"/>
            <a:ext cx="11843774" cy="0"/>
          </a:xfrm>
          <a:prstGeom prst="line">
            <a:avLst/>
          </a:prstGeom>
          <a:ln w="76200">
            <a:solidFill>
              <a:srgbClr val="073674"/>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78B24C5-8C91-4BDA-BC49-92C8099472F2}"/>
              </a:ext>
            </a:extLst>
          </p:cNvPr>
          <p:cNvSpPr>
            <a:spLocks noGrp="1"/>
          </p:cNvSpPr>
          <p:nvPr>
            <p:ph type="title"/>
          </p:nvPr>
        </p:nvSpPr>
        <p:spPr>
          <a:xfrm>
            <a:off x="174112" y="53651"/>
            <a:ext cx="10515600" cy="1015896"/>
          </a:xfrm>
        </p:spPr>
        <p:txBody>
          <a:bodyPr/>
          <a:lstStyle>
            <a:lvl1pPr>
              <a:defRPr>
                <a:latin typeface="Georgia" panose="02040502050405020303" pitchFamily="18" charset="0"/>
              </a:defRPr>
            </a:lvl1pPr>
          </a:lstStyle>
          <a:p>
            <a:r>
              <a:rPr lang="en-US"/>
              <a:t>Click to edit Master title style</a:t>
            </a:r>
          </a:p>
        </p:txBody>
      </p:sp>
    </p:spTree>
    <p:extLst>
      <p:ext uri="{BB962C8B-B14F-4D97-AF65-F5344CB8AC3E}">
        <p14:creationId xmlns:p14="http://schemas.microsoft.com/office/powerpoint/2010/main" val="27979223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3DF8AFD-E8AD-4AC6-A15D-6DCE0025D4B3}"/>
              </a:ext>
            </a:extLst>
          </p:cNvPr>
          <p:cNvSpPr/>
          <p:nvPr userDrawn="1"/>
        </p:nvSpPr>
        <p:spPr>
          <a:xfrm>
            <a:off x="9041" y="0"/>
            <a:ext cx="6096000" cy="6869625"/>
          </a:xfrm>
          <a:prstGeom prst="rect">
            <a:avLst/>
          </a:prstGeom>
          <a:solidFill>
            <a:srgbClr val="073674"/>
          </a:solidFill>
          <a:ln>
            <a:solidFill>
              <a:srgbClr val="0449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eorgia Pro" panose="02040502050405020303" pitchFamily="18" charset="0"/>
            </a:endParaRPr>
          </a:p>
        </p:txBody>
      </p:sp>
      <p:sp>
        <p:nvSpPr>
          <p:cNvPr id="3" name="Content Placeholder 2">
            <a:extLst>
              <a:ext uri="{FF2B5EF4-FFF2-40B4-BE49-F238E27FC236}">
                <a16:creationId xmlns:a16="http://schemas.microsoft.com/office/drawing/2014/main" id="{BC062733-97D1-4F08-A238-33168A9B62F2}"/>
              </a:ext>
            </a:extLst>
          </p:cNvPr>
          <p:cNvSpPr>
            <a:spLocks noGrp="1"/>
          </p:cNvSpPr>
          <p:nvPr>
            <p:ph sz="half" idx="1"/>
          </p:nvPr>
        </p:nvSpPr>
        <p:spPr>
          <a:xfrm>
            <a:off x="295758" y="1504950"/>
            <a:ext cx="5562599" cy="4746089"/>
          </a:xfr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FBD044-DED6-4096-AE64-82B37D90658E}"/>
              </a:ext>
            </a:extLst>
          </p:cNvPr>
          <p:cNvSpPr>
            <a:spLocks noGrp="1"/>
          </p:cNvSpPr>
          <p:nvPr>
            <p:ph sz="half" idx="2"/>
          </p:nvPr>
        </p:nvSpPr>
        <p:spPr>
          <a:xfrm>
            <a:off x="6086959" y="0"/>
            <a:ext cx="6096000" cy="6869624"/>
          </a:xfrm>
        </p:spPr>
        <p:txBody>
          <a:bodyPr/>
          <a:lstStyle>
            <a:lvl1pPr marL="0" indent="0">
              <a:buNone/>
              <a:defRPr/>
            </a:lvl1pPr>
          </a:lstStyle>
          <a:p>
            <a:pPr lvl="0"/>
            <a:endParaRPr lang="en-US"/>
          </a:p>
        </p:txBody>
      </p:sp>
      <p:sp>
        <p:nvSpPr>
          <p:cNvPr id="5" name="Date Placeholder 4">
            <a:extLst>
              <a:ext uri="{FF2B5EF4-FFF2-40B4-BE49-F238E27FC236}">
                <a16:creationId xmlns:a16="http://schemas.microsoft.com/office/drawing/2014/main" id="{838B8BE9-AC41-4456-B27E-3DCB78BA6835}"/>
              </a:ext>
            </a:extLst>
          </p:cNvPr>
          <p:cNvSpPr>
            <a:spLocks noGrp="1"/>
          </p:cNvSpPr>
          <p:nvPr>
            <p:ph type="dt" sz="half" idx="10"/>
          </p:nvPr>
        </p:nvSpPr>
        <p:spPr/>
        <p:txBody>
          <a:bodyPr/>
          <a:lstStyle/>
          <a:p>
            <a:fld id="{259590AC-51CC-4752-8F19-C55A8E4626A1}" type="datetimeFigureOut">
              <a:rPr lang="en-US" smtClean="0"/>
              <a:t>2/24/2021</a:t>
            </a:fld>
            <a:endParaRPr lang="en-US"/>
          </a:p>
        </p:txBody>
      </p:sp>
      <p:sp>
        <p:nvSpPr>
          <p:cNvPr id="6" name="Footer Placeholder 5">
            <a:extLst>
              <a:ext uri="{FF2B5EF4-FFF2-40B4-BE49-F238E27FC236}">
                <a16:creationId xmlns:a16="http://schemas.microsoft.com/office/drawing/2014/main" id="{8E34E29A-10FC-4EF5-9000-43495D402F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9FBD44-7225-4D4F-B7E3-26E98883F4EA}"/>
              </a:ext>
            </a:extLst>
          </p:cNvPr>
          <p:cNvSpPr>
            <a:spLocks noGrp="1"/>
          </p:cNvSpPr>
          <p:nvPr>
            <p:ph type="sldNum" sz="quarter" idx="12"/>
          </p:nvPr>
        </p:nvSpPr>
        <p:spPr/>
        <p:txBody>
          <a:bodyPr/>
          <a:lstStyle/>
          <a:p>
            <a:fld id="{65CD3E2B-724B-4778-8EC8-40C5E295074C}" type="slidenum">
              <a:rPr lang="en-US" smtClean="0"/>
              <a:t>‹#›</a:t>
            </a:fld>
            <a:endParaRPr lang="en-US"/>
          </a:p>
        </p:txBody>
      </p:sp>
      <p:sp>
        <p:nvSpPr>
          <p:cNvPr id="2" name="Title 1">
            <a:extLst>
              <a:ext uri="{FF2B5EF4-FFF2-40B4-BE49-F238E27FC236}">
                <a16:creationId xmlns:a16="http://schemas.microsoft.com/office/drawing/2014/main" id="{E1CE5523-C006-4916-8596-B86E5431DEFC}"/>
              </a:ext>
            </a:extLst>
          </p:cNvPr>
          <p:cNvSpPr>
            <a:spLocks noGrp="1"/>
          </p:cNvSpPr>
          <p:nvPr>
            <p:ph type="title"/>
          </p:nvPr>
        </p:nvSpPr>
        <p:spPr>
          <a:xfrm>
            <a:off x="295760" y="97901"/>
            <a:ext cx="5562600" cy="1325563"/>
          </a:xfrm>
        </p:spPr>
        <p:txBody>
          <a:bodyPr/>
          <a:lstStyle>
            <a:lvl1pPr algn="l">
              <a:defRPr>
                <a:solidFill>
                  <a:schemeClr val="bg1"/>
                </a:solidFill>
                <a:latin typeface="Georgia Pro" panose="02040502050405020303" pitchFamily="18" charset="0"/>
              </a:defRPr>
            </a:lvl1pPr>
          </a:lstStyle>
          <a:p>
            <a:r>
              <a:rPr lang="en-US"/>
              <a:t>Click to edit Master title style</a:t>
            </a:r>
          </a:p>
        </p:txBody>
      </p:sp>
      <p:pic>
        <p:nvPicPr>
          <p:cNvPr id="10" name="Picture 9" descr="A picture containing drawing, food&#10;&#10;Description automatically generated">
            <a:extLst>
              <a:ext uri="{FF2B5EF4-FFF2-40B4-BE49-F238E27FC236}">
                <a16:creationId xmlns:a16="http://schemas.microsoft.com/office/drawing/2014/main" id="{E5AC7647-2AD6-4E20-BA5B-DE98ADAB68E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19738" y="5450314"/>
            <a:ext cx="1121664" cy="1024128"/>
          </a:xfrm>
          <a:prstGeom prst="rect">
            <a:avLst/>
          </a:prstGeom>
        </p:spPr>
      </p:pic>
    </p:spTree>
    <p:extLst>
      <p:ext uri="{BB962C8B-B14F-4D97-AF65-F5344CB8AC3E}">
        <p14:creationId xmlns:p14="http://schemas.microsoft.com/office/powerpoint/2010/main" val="8968331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30A4BA2-E9C2-4813-AB24-C26309FC4996}"/>
              </a:ext>
            </a:extLst>
          </p:cNvPr>
          <p:cNvSpPr>
            <a:spLocks noGrp="1"/>
          </p:cNvSpPr>
          <p:nvPr>
            <p:ph type="body" idx="1"/>
          </p:nvPr>
        </p:nvSpPr>
        <p:spPr>
          <a:xfrm>
            <a:off x="839788" y="1476349"/>
            <a:ext cx="5157787" cy="823912"/>
          </a:xfrm>
        </p:spPr>
        <p:txBody>
          <a:bodyPr anchor="b"/>
          <a:lstStyle>
            <a:lvl1pPr marL="0" indent="0">
              <a:buNone/>
              <a:defRPr sz="2400" b="1">
                <a:latin typeface="Georgia Pro" panose="020405020504050203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D214AA1-BD52-44CA-87B9-EB57ACE39A3C}"/>
              </a:ext>
            </a:extLst>
          </p:cNvPr>
          <p:cNvSpPr>
            <a:spLocks noGrp="1"/>
          </p:cNvSpPr>
          <p:nvPr>
            <p:ph sz="half" idx="2"/>
          </p:nvPr>
        </p:nvSpPr>
        <p:spPr>
          <a:xfrm>
            <a:off x="839788" y="2300261"/>
            <a:ext cx="5157787" cy="3889402"/>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EB02D3-A2B5-440B-BB42-96DBF7508295}"/>
              </a:ext>
            </a:extLst>
          </p:cNvPr>
          <p:cNvSpPr>
            <a:spLocks noGrp="1"/>
          </p:cNvSpPr>
          <p:nvPr>
            <p:ph type="body" sz="quarter" idx="3"/>
          </p:nvPr>
        </p:nvSpPr>
        <p:spPr>
          <a:xfrm>
            <a:off x="6169024" y="1476349"/>
            <a:ext cx="5183188" cy="823912"/>
          </a:xfrm>
        </p:spPr>
        <p:txBody>
          <a:bodyPr anchor="b"/>
          <a:lstStyle>
            <a:lvl1pPr marL="0" indent="0">
              <a:buNone/>
              <a:defRPr sz="2400" b="1">
                <a:latin typeface="Georgia Pro" panose="020405020504050203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0A77A62-AB21-4D9A-8E71-69D2EC84202F}"/>
              </a:ext>
            </a:extLst>
          </p:cNvPr>
          <p:cNvSpPr>
            <a:spLocks noGrp="1"/>
          </p:cNvSpPr>
          <p:nvPr>
            <p:ph sz="quarter" idx="4"/>
          </p:nvPr>
        </p:nvSpPr>
        <p:spPr>
          <a:xfrm>
            <a:off x="6172200" y="2300261"/>
            <a:ext cx="5183188" cy="3889402"/>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F0B8F6-230D-4325-A89C-D9735EF96091}"/>
              </a:ext>
            </a:extLst>
          </p:cNvPr>
          <p:cNvSpPr>
            <a:spLocks noGrp="1"/>
          </p:cNvSpPr>
          <p:nvPr>
            <p:ph type="dt" sz="half" idx="10"/>
          </p:nvPr>
        </p:nvSpPr>
        <p:spPr/>
        <p:txBody>
          <a:bodyPr/>
          <a:lstStyle/>
          <a:p>
            <a:fld id="{259590AC-51CC-4752-8F19-C55A8E4626A1}" type="datetimeFigureOut">
              <a:rPr lang="en-US" smtClean="0"/>
              <a:t>2/24/2021</a:t>
            </a:fld>
            <a:endParaRPr lang="en-US"/>
          </a:p>
        </p:txBody>
      </p:sp>
      <p:sp>
        <p:nvSpPr>
          <p:cNvPr id="8" name="Footer Placeholder 7">
            <a:extLst>
              <a:ext uri="{FF2B5EF4-FFF2-40B4-BE49-F238E27FC236}">
                <a16:creationId xmlns:a16="http://schemas.microsoft.com/office/drawing/2014/main" id="{7AAC8606-1E5B-495C-A9C1-BFC6A70935F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4F8AE42-2D31-48E7-BE46-A2781A263F99}"/>
              </a:ext>
            </a:extLst>
          </p:cNvPr>
          <p:cNvSpPr>
            <a:spLocks noGrp="1"/>
          </p:cNvSpPr>
          <p:nvPr>
            <p:ph type="sldNum" sz="quarter" idx="12"/>
          </p:nvPr>
        </p:nvSpPr>
        <p:spPr/>
        <p:txBody>
          <a:bodyPr/>
          <a:lstStyle/>
          <a:p>
            <a:fld id="{65CD3E2B-724B-4778-8EC8-40C5E295074C}" type="slidenum">
              <a:rPr lang="en-US" smtClean="0"/>
              <a:t>‹#›</a:t>
            </a:fld>
            <a:endParaRPr lang="en-US"/>
          </a:p>
        </p:txBody>
      </p:sp>
      <p:sp>
        <p:nvSpPr>
          <p:cNvPr id="13" name="Rectangle 12">
            <a:extLst>
              <a:ext uri="{FF2B5EF4-FFF2-40B4-BE49-F238E27FC236}">
                <a16:creationId xmlns:a16="http://schemas.microsoft.com/office/drawing/2014/main" id="{347DF482-BA45-4A5E-998F-5CB468399452}"/>
              </a:ext>
            </a:extLst>
          </p:cNvPr>
          <p:cNvSpPr/>
          <p:nvPr userDrawn="1"/>
        </p:nvSpPr>
        <p:spPr>
          <a:xfrm>
            <a:off x="0" y="6592534"/>
            <a:ext cx="12192000" cy="265466"/>
          </a:xfrm>
          <a:prstGeom prst="rect">
            <a:avLst/>
          </a:prstGeom>
          <a:solidFill>
            <a:srgbClr val="0736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drawing, food&#10;&#10;Description automatically generated">
            <a:extLst>
              <a:ext uri="{FF2B5EF4-FFF2-40B4-BE49-F238E27FC236}">
                <a16:creationId xmlns:a16="http://schemas.microsoft.com/office/drawing/2014/main" id="{B1F10036-D9E0-4113-BB9E-4981A3D7B2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19738" y="5450314"/>
            <a:ext cx="1121664" cy="1024128"/>
          </a:xfrm>
          <a:prstGeom prst="rect">
            <a:avLst/>
          </a:prstGeom>
        </p:spPr>
      </p:pic>
      <p:cxnSp>
        <p:nvCxnSpPr>
          <p:cNvPr id="15" name="Straight Connector 14">
            <a:extLst>
              <a:ext uri="{FF2B5EF4-FFF2-40B4-BE49-F238E27FC236}">
                <a16:creationId xmlns:a16="http://schemas.microsoft.com/office/drawing/2014/main" id="{6CC772C6-6A31-4214-8712-0A0235F1FF21}"/>
              </a:ext>
            </a:extLst>
          </p:cNvPr>
          <p:cNvCxnSpPr/>
          <p:nvPr userDrawn="1"/>
        </p:nvCxnSpPr>
        <p:spPr>
          <a:xfrm>
            <a:off x="174112" y="1032734"/>
            <a:ext cx="11843774" cy="0"/>
          </a:xfrm>
          <a:prstGeom prst="line">
            <a:avLst/>
          </a:prstGeom>
          <a:ln w="76200">
            <a:solidFill>
              <a:srgbClr val="073674"/>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6839982-D680-429E-98EF-C8E2BA1C5290}"/>
              </a:ext>
            </a:extLst>
          </p:cNvPr>
          <p:cNvSpPr>
            <a:spLocks noGrp="1"/>
          </p:cNvSpPr>
          <p:nvPr>
            <p:ph type="title"/>
          </p:nvPr>
        </p:nvSpPr>
        <p:spPr>
          <a:xfrm>
            <a:off x="174112" y="203372"/>
            <a:ext cx="11843774" cy="847200"/>
          </a:xfrm>
        </p:spPr>
        <p:txBody>
          <a:bodyPr/>
          <a:lstStyle>
            <a:lvl1pPr>
              <a:defRPr>
                <a:latin typeface="Georgia" panose="02040502050405020303" pitchFamily="18" charset="0"/>
              </a:defRPr>
            </a:lvl1pPr>
          </a:lstStyle>
          <a:p>
            <a:r>
              <a:rPr lang="en-US"/>
              <a:t>Click to edit Master title style</a:t>
            </a:r>
          </a:p>
        </p:txBody>
      </p:sp>
    </p:spTree>
    <p:extLst>
      <p:ext uri="{BB962C8B-B14F-4D97-AF65-F5344CB8AC3E}">
        <p14:creationId xmlns:p14="http://schemas.microsoft.com/office/powerpoint/2010/main" val="14258950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30A4BA2-E9C2-4813-AB24-C26309FC4996}"/>
              </a:ext>
            </a:extLst>
          </p:cNvPr>
          <p:cNvSpPr>
            <a:spLocks noGrp="1"/>
          </p:cNvSpPr>
          <p:nvPr>
            <p:ph type="body" idx="1"/>
          </p:nvPr>
        </p:nvSpPr>
        <p:spPr>
          <a:xfrm>
            <a:off x="839788" y="1476349"/>
            <a:ext cx="5157787" cy="823912"/>
          </a:xfrm>
        </p:spPr>
        <p:txBody>
          <a:bodyPr anchor="b">
            <a:normAutofit/>
          </a:bodyPr>
          <a:lstStyle>
            <a:lvl1pPr marL="0" indent="0">
              <a:buNone/>
              <a:defRPr sz="2800" b="1">
                <a:latin typeface="Georgia Pro" panose="020405020504050203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D214AA1-BD52-44CA-87B9-EB57ACE39A3C}"/>
              </a:ext>
            </a:extLst>
          </p:cNvPr>
          <p:cNvSpPr>
            <a:spLocks noGrp="1"/>
          </p:cNvSpPr>
          <p:nvPr>
            <p:ph sz="half" idx="2"/>
          </p:nvPr>
        </p:nvSpPr>
        <p:spPr>
          <a:xfrm>
            <a:off x="839788" y="2300261"/>
            <a:ext cx="5157787" cy="3889402"/>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EB02D3-A2B5-440B-BB42-96DBF7508295}"/>
              </a:ext>
            </a:extLst>
          </p:cNvPr>
          <p:cNvSpPr>
            <a:spLocks noGrp="1"/>
          </p:cNvSpPr>
          <p:nvPr>
            <p:ph type="body" sz="quarter" idx="3"/>
          </p:nvPr>
        </p:nvSpPr>
        <p:spPr>
          <a:xfrm>
            <a:off x="6169024" y="1476349"/>
            <a:ext cx="5183188" cy="823912"/>
          </a:xfrm>
        </p:spPr>
        <p:txBody>
          <a:bodyPr anchor="b">
            <a:normAutofit/>
          </a:bodyPr>
          <a:lstStyle>
            <a:lvl1pPr marL="0" indent="0">
              <a:buNone/>
              <a:defRPr sz="2800" b="1">
                <a:latin typeface="Georgia Pro" panose="020405020504050203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0A77A62-AB21-4D9A-8E71-69D2EC84202F}"/>
              </a:ext>
            </a:extLst>
          </p:cNvPr>
          <p:cNvSpPr>
            <a:spLocks noGrp="1"/>
          </p:cNvSpPr>
          <p:nvPr>
            <p:ph sz="quarter" idx="4"/>
          </p:nvPr>
        </p:nvSpPr>
        <p:spPr>
          <a:xfrm>
            <a:off x="6172200" y="2300261"/>
            <a:ext cx="5183188" cy="3889402"/>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F0B8F6-230D-4325-A89C-D9735EF96091}"/>
              </a:ext>
            </a:extLst>
          </p:cNvPr>
          <p:cNvSpPr>
            <a:spLocks noGrp="1"/>
          </p:cNvSpPr>
          <p:nvPr>
            <p:ph type="dt" sz="half" idx="10"/>
          </p:nvPr>
        </p:nvSpPr>
        <p:spPr/>
        <p:txBody>
          <a:bodyPr/>
          <a:lstStyle/>
          <a:p>
            <a:fld id="{259590AC-51CC-4752-8F19-C55A8E4626A1}" type="datetimeFigureOut">
              <a:rPr lang="en-US" smtClean="0"/>
              <a:t>2/24/2021</a:t>
            </a:fld>
            <a:endParaRPr lang="en-US"/>
          </a:p>
        </p:txBody>
      </p:sp>
      <p:sp>
        <p:nvSpPr>
          <p:cNvPr id="8" name="Footer Placeholder 7">
            <a:extLst>
              <a:ext uri="{FF2B5EF4-FFF2-40B4-BE49-F238E27FC236}">
                <a16:creationId xmlns:a16="http://schemas.microsoft.com/office/drawing/2014/main" id="{7AAC8606-1E5B-495C-A9C1-BFC6A70935F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4F8AE42-2D31-48E7-BE46-A2781A263F99}"/>
              </a:ext>
            </a:extLst>
          </p:cNvPr>
          <p:cNvSpPr>
            <a:spLocks noGrp="1"/>
          </p:cNvSpPr>
          <p:nvPr>
            <p:ph type="sldNum" sz="quarter" idx="12"/>
          </p:nvPr>
        </p:nvSpPr>
        <p:spPr/>
        <p:txBody>
          <a:bodyPr/>
          <a:lstStyle/>
          <a:p>
            <a:fld id="{65CD3E2B-724B-4778-8EC8-40C5E295074C}" type="slidenum">
              <a:rPr lang="en-US" smtClean="0"/>
              <a:t>‹#›</a:t>
            </a:fld>
            <a:endParaRPr lang="en-US"/>
          </a:p>
        </p:txBody>
      </p:sp>
      <p:sp>
        <p:nvSpPr>
          <p:cNvPr id="13" name="Rectangle 12">
            <a:extLst>
              <a:ext uri="{FF2B5EF4-FFF2-40B4-BE49-F238E27FC236}">
                <a16:creationId xmlns:a16="http://schemas.microsoft.com/office/drawing/2014/main" id="{E749472D-C5B9-4ED2-9D52-39C368A8D318}"/>
              </a:ext>
            </a:extLst>
          </p:cNvPr>
          <p:cNvSpPr/>
          <p:nvPr userDrawn="1"/>
        </p:nvSpPr>
        <p:spPr>
          <a:xfrm>
            <a:off x="0" y="6592534"/>
            <a:ext cx="12192000" cy="265466"/>
          </a:xfrm>
          <a:prstGeom prst="rect">
            <a:avLst/>
          </a:prstGeom>
          <a:solidFill>
            <a:srgbClr val="0736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drawing, food&#10;&#10;Description automatically generated">
            <a:extLst>
              <a:ext uri="{FF2B5EF4-FFF2-40B4-BE49-F238E27FC236}">
                <a16:creationId xmlns:a16="http://schemas.microsoft.com/office/drawing/2014/main" id="{3AED693E-9C85-4D53-A494-F4CB270450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19738" y="5450314"/>
            <a:ext cx="1121664" cy="1024128"/>
          </a:xfrm>
          <a:prstGeom prst="rect">
            <a:avLst/>
          </a:prstGeom>
        </p:spPr>
      </p:pic>
      <p:cxnSp>
        <p:nvCxnSpPr>
          <p:cNvPr id="15" name="Straight Connector 14">
            <a:extLst>
              <a:ext uri="{FF2B5EF4-FFF2-40B4-BE49-F238E27FC236}">
                <a16:creationId xmlns:a16="http://schemas.microsoft.com/office/drawing/2014/main" id="{DBE2B67E-E1CB-4003-891E-BD98DC455E26}"/>
              </a:ext>
            </a:extLst>
          </p:cNvPr>
          <p:cNvCxnSpPr/>
          <p:nvPr userDrawn="1"/>
        </p:nvCxnSpPr>
        <p:spPr>
          <a:xfrm>
            <a:off x="174112" y="1032734"/>
            <a:ext cx="11843774" cy="0"/>
          </a:xfrm>
          <a:prstGeom prst="line">
            <a:avLst/>
          </a:prstGeom>
          <a:ln w="76200">
            <a:solidFill>
              <a:srgbClr val="073674"/>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9E8D27A-FD9A-4F6F-9994-9941B620F433}"/>
              </a:ext>
            </a:extLst>
          </p:cNvPr>
          <p:cNvSpPr>
            <a:spLocks noGrp="1"/>
          </p:cNvSpPr>
          <p:nvPr>
            <p:ph type="title"/>
          </p:nvPr>
        </p:nvSpPr>
        <p:spPr>
          <a:xfrm>
            <a:off x="174112" y="193045"/>
            <a:ext cx="11843773" cy="847200"/>
          </a:xfrm>
        </p:spPr>
        <p:txBody>
          <a:bodyPr/>
          <a:lstStyle>
            <a:lvl1pPr>
              <a:defRPr>
                <a:latin typeface="Georgia" panose="02040502050405020303" pitchFamily="18" charset="0"/>
              </a:defRPr>
            </a:lvl1pPr>
          </a:lstStyle>
          <a:p>
            <a:r>
              <a:rPr lang="en-US"/>
              <a:t>Click to edit Master title style</a:t>
            </a:r>
          </a:p>
        </p:txBody>
      </p:sp>
    </p:spTree>
    <p:extLst>
      <p:ext uri="{BB962C8B-B14F-4D97-AF65-F5344CB8AC3E}">
        <p14:creationId xmlns:p14="http://schemas.microsoft.com/office/powerpoint/2010/main" val="7543746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7C06846-37E7-4EE5-8CA9-78FB598135C3}"/>
              </a:ext>
            </a:extLst>
          </p:cNvPr>
          <p:cNvSpPr>
            <a:spLocks noGrp="1"/>
          </p:cNvSpPr>
          <p:nvPr>
            <p:ph type="dt" sz="half" idx="10"/>
          </p:nvPr>
        </p:nvSpPr>
        <p:spPr/>
        <p:txBody>
          <a:bodyPr/>
          <a:lstStyle/>
          <a:p>
            <a:fld id="{259590AC-51CC-4752-8F19-C55A8E4626A1}" type="datetimeFigureOut">
              <a:rPr lang="en-US" smtClean="0"/>
              <a:t>2/24/2021</a:t>
            </a:fld>
            <a:endParaRPr lang="en-US"/>
          </a:p>
        </p:txBody>
      </p:sp>
      <p:sp>
        <p:nvSpPr>
          <p:cNvPr id="4" name="Footer Placeholder 3">
            <a:extLst>
              <a:ext uri="{FF2B5EF4-FFF2-40B4-BE49-F238E27FC236}">
                <a16:creationId xmlns:a16="http://schemas.microsoft.com/office/drawing/2014/main" id="{8A0EDF64-A349-4BCA-B047-DD3FE40955B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A09BE7-C95A-4FFC-8491-792F8553B56E}"/>
              </a:ext>
            </a:extLst>
          </p:cNvPr>
          <p:cNvSpPr>
            <a:spLocks noGrp="1"/>
          </p:cNvSpPr>
          <p:nvPr>
            <p:ph type="sldNum" sz="quarter" idx="12"/>
          </p:nvPr>
        </p:nvSpPr>
        <p:spPr/>
        <p:txBody>
          <a:bodyPr/>
          <a:lstStyle/>
          <a:p>
            <a:fld id="{65CD3E2B-724B-4778-8EC8-40C5E295074C}" type="slidenum">
              <a:rPr lang="en-US" smtClean="0"/>
              <a:t>‹#›</a:t>
            </a:fld>
            <a:endParaRPr lang="en-US"/>
          </a:p>
        </p:txBody>
      </p:sp>
      <p:sp>
        <p:nvSpPr>
          <p:cNvPr id="9" name="Rectangle 8">
            <a:extLst>
              <a:ext uri="{FF2B5EF4-FFF2-40B4-BE49-F238E27FC236}">
                <a16:creationId xmlns:a16="http://schemas.microsoft.com/office/drawing/2014/main" id="{3E1C3FFF-475B-488F-9739-88AEF457C8F9}"/>
              </a:ext>
            </a:extLst>
          </p:cNvPr>
          <p:cNvSpPr/>
          <p:nvPr userDrawn="1"/>
        </p:nvSpPr>
        <p:spPr>
          <a:xfrm>
            <a:off x="0" y="6592534"/>
            <a:ext cx="12192000" cy="265466"/>
          </a:xfrm>
          <a:prstGeom prst="rect">
            <a:avLst/>
          </a:prstGeom>
          <a:solidFill>
            <a:srgbClr val="0736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drawing, food&#10;&#10;Description automatically generated">
            <a:extLst>
              <a:ext uri="{FF2B5EF4-FFF2-40B4-BE49-F238E27FC236}">
                <a16:creationId xmlns:a16="http://schemas.microsoft.com/office/drawing/2014/main" id="{C05963FE-8511-4774-8101-68A9BEB4E2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19738" y="5450314"/>
            <a:ext cx="1121664" cy="1024128"/>
          </a:xfrm>
          <a:prstGeom prst="rect">
            <a:avLst/>
          </a:prstGeom>
        </p:spPr>
      </p:pic>
      <p:cxnSp>
        <p:nvCxnSpPr>
          <p:cNvPr id="11" name="Straight Connector 10">
            <a:extLst>
              <a:ext uri="{FF2B5EF4-FFF2-40B4-BE49-F238E27FC236}">
                <a16:creationId xmlns:a16="http://schemas.microsoft.com/office/drawing/2014/main" id="{45887E98-7972-450B-A37B-8C02FEC3EA6B}"/>
              </a:ext>
            </a:extLst>
          </p:cNvPr>
          <p:cNvCxnSpPr/>
          <p:nvPr userDrawn="1"/>
        </p:nvCxnSpPr>
        <p:spPr>
          <a:xfrm>
            <a:off x="174112" y="1032734"/>
            <a:ext cx="11843774" cy="0"/>
          </a:xfrm>
          <a:prstGeom prst="line">
            <a:avLst/>
          </a:prstGeom>
          <a:ln w="76200">
            <a:solidFill>
              <a:srgbClr val="073674"/>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C18FC7B-87ED-4BEC-B4FA-9D3DF63A88CF}"/>
              </a:ext>
            </a:extLst>
          </p:cNvPr>
          <p:cNvSpPr>
            <a:spLocks noGrp="1"/>
          </p:cNvSpPr>
          <p:nvPr>
            <p:ph type="title"/>
          </p:nvPr>
        </p:nvSpPr>
        <p:spPr>
          <a:xfrm>
            <a:off x="174112" y="136525"/>
            <a:ext cx="11843774" cy="937006"/>
          </a:xfrm>
        </p:spPr>
        <p:txBody>
          <a:bodyPr/>
          <a:lstStyle>
            <a:lvl1pPr>
              <a:defRPr>
                <a:latin typeface="Georgia" panose="02040502050405020303" pitchFamily="18" charset="0"/>
              </a:defRPr>
            </a:lvl1pPr>
          </a:lstStyle>
          <a:p>
            <a:r>
              <a:rPr lang="en-US"/>
              <a:t>Click to edit Master title style</a:t>
            </a:r>
          </a:p>
        </p:txBody>
      </p:sp>
    </p:spTree>
    <p:extLst>
      <p:ext uri="{BB962C8B-B14F-4D97-AF65-F5344CB8AC3E}">
        <p14:creationId xmlns:p14="http://schemas.microsoft.com/office/powerpoint/2010/main" val="9585466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E74E0-4EFE-48CB-B1B6-F504D031AD90}"/>
              </a:ext>
            </a:extLst>
          </p:cNvPr>
          <p:cNvSpPr>
            <a:spLocks noGrp="1"/>
          </p:cNvSpPr>
          <p:nvPr>
            <p:ph type="title"/>
          </p:nvPr>
        </p:nvSpPr>
        <p:spPr>
          <a:xfrm>
            <a:off x="6990424" y="136525"/>
            <a:ext cx="5041777" cy="1241733"/>
          </a:xfrm>
        </p:spPr>
        <p:txBody>
          <a:bodyPr/>
          <a:lstStyle>
            <a:lvl1pPr>
              <a:defRPr>
                <a:latin typeface="Georgia" panose="02040502050405020303" pitchFamily="18" charset="0"/>
              </a:defRPr>
            </a:lvl1pPr>
          </a:lstStyle>
          <a:p>
            <a:r>
              <a:rPr lang="en-US"/>
              <a:t>Click to edit Master title style</a:t>
            </a:r>
          </a:p>
        </p:txBody>
      </p:sp>
      <p:sp>
        <p:nvSpPr>
          <p:cNvPr id="3" name="Date Placeholder 2">
            <a:extLst>
              <a:ext uri="{FF2B5EF4-FFF2-40B4-BE49-F238E27FC236}">
                <a16:creationId xmlns:a16="http://schemas.microsoft.com/office/drawing/2014/main" id="{98892A60-1787-4A0F-9B14-0586E07402AA}"/>
              </a:ext>
            </a:extLst>
          </p:cNvPr>
          <p:cNvSpPr>
            <a:spLocks noGrp="1"/>
          </p:cNvSpPr>
          <p:nvPr>
            <p:ph type="dt" sz="half" idx="10"/>
          </p:nvPr>
        </p:nvSpPr>
        <p:spPr/>
        <p:txBody>
          <a:bodyPr/>
          <a:lstStyle/>
          <a:p>
            <a:fld id="{259590AC-51CC-4752-8F19-C55A8E4626A1}" type="datetimeFigureOut">
              <a:rPr lang="en-US" smtClean="0"/>
              <a:pPr/>
              <a:t>2/24/2021</a:t>
            </a:fld>
            <a:endParaRPr lang="en-US"/>
          </a:p>
        </p:txBody>
      </p:sp>
      <p:sp>
        <p:nvSpPr>
          <p:cNvPr id="4" name="Footer Placeholder 3">
            <a:extLst>
              <a:ext uri="{FF2B5EF4-FFF2-40B4-BE49-F238E27FC236}">
                <a16:creationId xmlns:a16="http://schemas.microsoft.com/office/drawing/2014/main" id="{90FD42C3-7B78-4714-A418-36B8E05C06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3D7ADB-C719-493C-B38E-F24708B05270}"/>
              </a:ext>
            </a:extLst>
          </p:cNvPr>
          <p:cNvSpPr>
            <a:spLocks noGrp="1"/>
          </p:cNvSpPr>
          <p:nvPr>
            <p:ph type="sldNum" sz="quarter" idx="12"/>
          </p:nvPr>
        </p:nvSpPr>
        <p:spPr/>
        <p:txBody>
          <a:bodyPr/>
          <a:lstStyle/>
          <a:p>
            <a:fld id="{65CD3E2B-724B-4778-8EC8-40C5E295074C}" type="slidenum">
              <a:rPr lang="en-US" smtClean="0"/>
              <a:pPr/>
              <a:t>‹#›</a:t>
            </a:fld>
            <a:endParaRPr lang="en-US"/>
          </a:p>
        </p:txBody>
      </p:sp>
      <p:sp>
        <p:nvSpPr>
          <p:cNvPr id="6" name="Rectangle 5">
            <a:extLst>
              <a:ext uri="{FF2B5EF4-FFF2-40B4-BE49-F238E27FC236}">
                <a16:creationId xmlns:a16="http://schemas.microsoft.com/office/drawing/2014/main" id="{7D4260E3-1BF3-474B-AFAC-03D21BA252FA}"/>
              </a:ext>
            </a:extLst>
          </p:cNvPr>
          <p:cNvSpPr/>
          <p:nvPr userDrawn="1"/>
        </p:nvSpPr>
        <p:spPr>
          <a:xfrm>
            <a:off x="0" y="6592534"/>
            <a:ext cx="12192000" cy="265466"/>
          </a:xfrm>
          <a:prstGeom prst="rect">
            <a:avLst/>
          </a:prstGeom>
          <a:solidFill>
            <a:srgbClr val="0736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drawing, food&#10;&#10;Description automatically generated">
            <a:extLst>
              <a:ext uri="{FF2B5EF4-FFF2-40B4-BE49-F238E27FC236}">
                <a16:creationId xmlns:a16="http://schemas.microsoft.com/office/drawing/2014/main" id="{BE9CC576-A91F-4F63-B5C2-E5D257FF17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19738" y="5450314"/>
            <a:ext cx="1121664" cy="1024128"/>
          </a:xfrm>
          <a:prstGeom prst="rect">
            <a:avLst/>
          </a:prstGeom>
        </p:spPr>
      </p:pic>
      <p:sp>
        <p:nvSpPr>
          <p:cNvPr id="8" name="Content Placeholder 2">
            <a:extLst>
              <a:ext uri="{FF2B5EF4-FFF2-40B4-BE49-F238E27FC236}">
                <a16:creationId xmlns:a16="http://schemas.microsoft.com/office/drawing/2014/main" id="{F11586D0-6A55-466C-A94D-B85A1F74E4A4}"/>
              </a:ext>
            </a:extLst>
          </p:cNvPr>
          <p:cNvSpPr>
            <a:spLocks noGrp="1"/>
          </p:cNvSpPr>
          <p:nvPr>
            <p:ph idx="1"/>
          </p:nvPr>
        </p:nvSpPr>
        <p:spPr>
          <a:xfrm>
            <a:off x="458491" y="1490352"/>
            <a:ext cx="11275017" cy="4735621"/>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9816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062733-97D1-4F08-A238-33168A9B62F2}"/>
              </a:ext>
            </a:extLst>
          </p:cNvPr>
          <p:cNvSpPr>
            <a:spLocks noGrp="1"/>
          </p:cNvSpPr>
          <p:nvPr>
            <p:ph sz="half" idx="1"/>
          </p:nvPr>
        </p:nvSpPr>
        <p:spPr>
          <a:xfrm>
            <a:off x="838200" y="1485118"/>
            <a:ext cx="5181600" cy="4746089"/>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FBD044-DED6-4096-AE64-82B37D90658E}"/>
              </a:ext>
            </a:extLst>
          </p:cNvPr>
          <p:cNvSpPr>
            <a:spLocks noGrp="1"/>
          </p:cNvSpPr>
          <p:nvPr>
            <p:ph sz="half" idx="2"/>
          </p:nvPr>
        </p:nvSpPr>
        <p:spPr>
          <a:xfrm>
            <a:off x="6172200" y="1485118"/>
            <a:ext cx="5181600" cy="4691845"/>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8B8BE9-AC41-4456-B27E-3DCB78BA6835}"/>
              </a:ext>
            </a:extLst>
          </p:cNvPr>
          <p:cNvSpPr>
            <a:spLocks noGrp="1"/>
          </p:cNvSpPr>
          <p:nvPr>
            <p:ph type="dt" sz="half" idx="10"/>
          </p:nvPr>
        </p:nvSpPr>
        <p:spPr/>
        <p:txBody>
          <a:bodyPr/>
          <a:lstStyle/>
          <a:p>
            <a:fld id="{259590AC-51CC-4752-8F19-C55A8E4626A1}" type="datetimeFigureOut">
              <a:rPr lang="en-US" smtClean="0"/>
              <a:t>2/24/2021</a:t>
            </a:fld>
            <a:endParaRPr lang="en-US"/>
          </a:p>
        </p:txBody>
      </p:sp>
      <p:sp>
        <p:nvSpPr>
          <p:cNvPr id="6" name="Footer Placeholder 5">
            <a:extLst>
              <a:ext uri="{FF2B5EF4-FFF2-40B4-BE49-F238E27FC236}">
                <a16:creationId xmlns:a16="http://schemas.microsoft.com/office/drawing/2014/main" id="{8E34E29A-10FC-4EF5-9000-43495D402F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9FBD44-7225-4D4F-B7E3-26E98883F4EA}"/>
              </a:ext>
            </a:extLst>
          </p:cNvPr>
          <p:cNvSpPr>
            <a:spLocks noGrp="1"/>
          </p:cNvSpPr>
          <p:nvPr>
            <p:ph type="sldNum" sz="quarter" idx="12"/>
          </p:nvPr>
        </p:nvSpPr>
        <p:spPr/>
        <p:txBody>
          <a:bodyPr/>
          <a:lstStyle/>
          <a:p>
            <a:fld id="{65CD3E2B-724B-4778-8EC8-40C5E295074C}" type="slidenum">
              <a:rPr lang="en-US" smtClean="0"/>
              <a:t>‹#›</a:t>
            </a:fld>
            <a:endParaRPr lang="en-US"/>
          </a:p>
        </p:txBody>
      </p:sp>
      <p:sp>
        <p:nvSpPr>
          <p:cNvPr id="11" name="Rectangle 10">
            <a:extLst>
              <a:ext uri="{FF2B5EF4-FFF2-40B4-BE49-F238E27FC236}">
                <a16:creationId xmlns:a16="http://schemas.microsoft.com/office/drawing/2014/main" id="{77BF0188-9E59-401A-B893-A1F92E3F260C}"/>
              </a:ext>
            </a:extLst>
          </p:cNvPr>
          <p:cNvSpPr/>
          <p:nvPr userDrawn="1"/>
        </p:nvSpPr>
        <p:spPr>
          <a:xfrm>
            <a:off x="0" y="6592534"/>
            <a:ext cx="12192000" cy="265466"/>
          </a:xfrm>
          <a:prstGeom prst="rect">
            <a:avLst/>
          </a:prstGeom>
          <a:solidFill>
            <a:srgbClr val="0736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drawing, food&#10;&#10;Description automatically generated">
            <a:extLst>
              <a:ext uri="{FF2B5EF4-FFF2-40B4-BE49-F238E27FC236}">
                <a16:creationId xmlns:a16="http://schemas.microsoft.com/office/drawing/2014/main" id="{CFDACE2F-2DBC-4252-8AB4-01B32F98C7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19738" y="5450314"/>
            <a:ext cx="1121664" cy="1024128"/>
          </a:xfrm>
          <a:prstGeom prst="rect">
            <a:avLst/>
          </a:prstGeom>
        </p:spPr>
      </p:pic>
      <p:cxnSp>
        <p:nvCxnSpPr>
          <p:cNvPr id="13" name="Straight Connector 12">
            <a:extLst>
              <a:ext uri="{FF2B5EF4-FFF2-40B4-BE49-F238E27FC236}">
                <a16:creationId xmlns:a16="http://schemas.microsoft.com/office/drawing/2014/main" id="{11C4D633-60A9-4962-B399-A31FEB96F65F}"/>
              </a:ext>
            </a:extLst>
          </p:cNvPr>
          <p:cNvCxnSpPr/>
          <p:nvPr userDrawn="1"/>
        </p:nvCxnSpPr>
        <p:spPr>
          <a:xfrm>
            <a:off x="174112" y="1032734"/>
            <a:ext cx="11843774" cy="0"/>
          </a:xfrm>
          <a:prstGeom prst="line">
            <a:avLst/>
          </a:prstGeom>
          <a:ln w="76200">
            <a:solidFill>
              <a:srgbClr val="073674"/>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78B24C5-8C91-4BDA-BC49-92C8099472F2}"/>
              </a:ext>
            </a:extLst>
          </p:cNvPr>
          <p:cNvSpPr>
            <a:spLocks noGrp="1"/>
          </p:cNvSpPr>
          <p:nvPr>
            <p:ph type="title"/>
          </p:nvPr>
        </p:nvSpPr>
        <p:spPr>
          <a:xfrm>
            <a:off x="174112" y="53651"/>
            <a:ext cx="10515600" cy="1015896"/>
          </a:xfrm>
        </p:spPr>
        <p:txBody>
          <a:bodyPr/>
          <a:lstStyle>
            <a:lvl1pPr>
              <a:defRPr>
                <a:latin typeface="Georgia" panose="02040502050405020303" pitchFamily="18" charset="0"/>
              </a:defRPr>
            </a:lvl1pPr>
          </a:lstStyle>
          <a:p>
            <a:r>
              <a:rPr lang="en-US"/>
              <a:t>Click to edit Master title style</a:t>
            </a:r>
          </a:p>
        </p:txBody>
      </p:sp>
    </p:spTree>
    <p:extLst>
      <p:ext uri="{BB962C8B-B14F-4D97-AF65-F5344CB8AC3E}">
        <p14:creationId xmlns:p14="http://schemas.microsoft.com/office/powerpoint/2010/main" val="24498595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E87208-70B3-4B5E-AE27-FA75C05B07D9}"/>
              </a:ext>
            </a:extLst>
          </p:cNvPr>
          <p:cNvSpPr>
            <a:spLocks noGrp="1"/>
          </p:cNvSpPr>
          <p:nvPr>
            <p:ph type="dt" sz="half" idx="10"/>
          </p:nvPr>
        </p:nvSpPr>
        <p:spPr/>
        <p:txBody>
          <a:bodyPr/>
          <a:lstStyle/>
          <a:p>
            <a:fld id="{259590AC-51CC-4752-8F19-C55A8E4626A1}" type="datetimeFigureOut">
              <a:rPr lang="en-US" smtClean="0"/>
              <a:t>2/24/2021</a:t>
            </a:fld>
            <a:endParaRPr lang="en-US"/>
          </a:p>
        </p:txBody>
      </p:sp>
      <p:sp>
        <p:nvSpPr>
          <p:cNvPr id="3" name="Footer Placeholder 2">
            <a:extLst>
              <a:ext uri="{FF2B5EF4-FFF2-40B4-BE49-F238E27FC236}">
                <a16:creationId xmlns:a16="http://schemas.microsoft.com/office/drawing/2014/main" id="{E5C3AFD8-4C22-4355-BD9E-990FC0BFF2F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F1AF76-76CD-426E-91BE-12D2DCF351BC}"/>
              </a:ext>
            </a:extLst>
          </p:cNvPr>
          <p:cNvSpPr>
            <a:spLocks noGrp="1"/>
          </p:cNvSpPr>
          <p:nvPr>
            <p:ph type="sldNum" sz="quarter" idx="12"/>
          </p:nvPr>
        </p:nvSpPr>
        <p:spPr/>
        <p:txBody>
          <a:bodyPr/>
          <a:lstStyle/>
          <a:p>
            <a:fld id="{65CD3E2B-724B-4778-8EC8-40C5E295074C}" type="slidenum">
              <a:rPr lang="en-US" smtClean="0"/>
              <a:t>‹#›</a:t>
            </a:fld>
            <a:endParaRPr lang="en-US"/>
          </a:p>
        </p:txBody>
      </p:sp>
    </p:spTree>
    <p:extLst>
      <p:ext uri="{BB962C8B-B14F-4D97-AF65-F5344CB8AC3E}">
        <p14:creationId xmlns:p14="http://schemas.microsoft.com/office/powerpoint/2010/main" val="33873950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041CA1-82BE-43EA-8BF1-84E0A5B94407}"/>
              </a:ext>
            </a:extLst>
          </p:cNvPr>
          <p:cNvSpPr/>
          <p:nvPr userDrawn="1"/>
        </p:nvSpPr>
        <p:spPr>
          <a:xfrm>
            <a:off x="566401" y="0"/>
            <a:ext cx="4479010" cy="2069025"/>
          </a:xfrm>
          <a:prstGeom prst="rect">
            <a:avLst/>
          </a:prstGeom>
          <a:solidFill>
            <a:srgbClr val="073674"/>
          </a:solidFill>
          <a:ln>
            <a:solidFill>
              <a:srgbClr val="0449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1221C9-FEE1-4718-A161-3A750C9E4939}"/>
              </a:ext>
            </a:extLst>
          </p:cNvPr>
          <p:cNvSpPr>
            <a:spLocks noGrp="1"/>
          </p:cNvSpPr>
          <p:nvPr>
            <p:ph type="title"/>
          </p:nvPr>
        </p:nvSpPr>
        <p:spPr>
          <a:xfrm>
            <a:off x="839788" y="457200"/>
            <a:ext cx="3932237" cy="1600200"/>
          </a:xfrm>
        </p:spPr>
        <p:txBody>
          <a:bodyPr anchor="b"/>
          <a:lstStyle>
            <a:lvl1pPr>
              <a:defRPr sz="3200">
                <a:solidFill>
                  <a:schemeClr val="bg1"/>
                </a:solidFill>
                <a:latin typeface="Georgia" panose="02040502050405020303"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FD078FFF-290C-49F1-B00F-AD8139801F2F}"/>
              </a:ext>
            </a:extLst>
          </p:cNvPr>
          <p:cNvSpPr>
            <a:spLocks noGrp="1"/>
          </p:cNvSpPr>
          <p:nvPr>
            <p:ph idx="1"/>
          </p:nvPr>
        </p:nvSpPr>
        <p:spPr>
          <a:xfrm>
            <a:off x="5183188" y="987425"/>
            <a:ext cx="6172200" cy="4873625"/>
          </a:xfr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8486B04-F41C-456C-95E2-ECCCFAE5BBDC}"/>
              </a:ext>
            </a:extLst>
          </p:cNvPr>
          <p:cNvSpPr>
            <a:spLocks noGrp="1"/>
          </p:cNvSpPr>
          <p:nvPr>
            <p:ph type="body" sz="half" idx="2"/>
          </p:nvPr>
        </p:nvSpPr>
        <p:spPr>
          <a:xfrm>
            <a:off x="839788" y="2057400"/>
            <a:ext cx="3932237" cy="3811588"/>
          </a:xfrm>
        </p:spPr>
        <p:txBody>
          <a:bodyPr>
            <a:normAutofit/>
          </a:bodyPr>
          <a:lstStyle>
            <a:lvl1pPr marL="0" indent="0">
              <a:buNone/>
              <a:defRPr sz="24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6829566-A03E-4D0E-AD37-07B9C5444929}"/>
              </a:ext>
            </a:extLst>
          </p:cNvPr>
          <p:cNvSpPr>
            <a:spLocks noGrp="1"/>
          </p:cNvSpPr>
          <p:nvPr>
            <p:ph type="dt" sz="half" idx="10"/>
          </p:nvPr>
        </p:nvSpPr>
        <p:spPr/>
        <p:txBody>
          <a:bodyPr/>
          <a:lstStyle/>
          <a:p>
            <a:fld id="{259590AC-51CC-4752-8F19-C55A8E4626A1}" type="datetimeFigureOut">
              <a:rPr lang="en-US" smtClean="0"/>
              <a:t>2/24/2021</a:t>
            </a:fld>
            <a:endParaRPr lang="en-US"/>
          </a:p>
        </p:txBody>
      </p:sp>
      <p:sp>
        <p:nvSpPr>
          <p:cNvPr id="6" name="Footer Placeholder 5">
            <a:extLst>
              <a:ext uri="{FF2B5EF4-FFF2-40B4-BE49-F238E27FC236}">
                <a16:creationId xmlns:a16="http://schemas.microsoft.com/office/drawing/2014/main" id="{413B3EF7-A38A-456D-AD27-6BC588FFE7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81FC2B-6C27-4A65-8078-81513D2F6519}"/>
              </a:ext>
            </a:extLst>
          </p:cNvPr>
          <p:cNvSpPr>
            <a:spLocks noGrp="1"/>
          </p:cNvSpPr>
          <p:nvPr>
            <p:ph type="sldNum" sz="quarter" idx="12"/>
          </p:nvPr>
        </p:nvSpPr>
        <p:spPr/>
        <p:txBody>
          <a:bodyPr/>
          <a:lstStyle/>
          <a:p>
            <a:fld id="{65CD3E2B-724B-4778-8EC8-40C5E295074C}" type="slidenum">
              <a:rPr lang="en-US" smtClean="0"/>
              <a:t>‹#›</a:t>
            </a:fld>
            <a:endParaRPr lang="en-US"/>
          </a:p>
        </p:txBody>
      </p:sp>
      <p:pic>
        <p:nvPicPr>
          <p:cNvPr id="12" name="Picture 11" descr="A picture containing drawing, food&#10;&#10;Description automatically generated">
            <a:extLst>
              <a:ext uri="{FF2B5EF4-FFF2-40B4-BE49-F238E27FC236}">
                <a16:creationId xmlns:a16="http://schemas.microsoft.com/office/drawing/2014/main" id="{CCE3959D-ECB4-4DB3-8915-5F9B2CBF33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19738" y="5450314"/>
            <a:ext cx="1121664" cy="1024128"/>
          </a:xfrm>
          <a:prstGeom prst="rect">
            <a:avLst/>
          </a:prstGeom>
        </p:spPr>
      </p:pic>
      <p:sp>
        <p:nvSpPr>
          <p:cNvPr id="13" name="Rectangle 12">
            <a:extLst>
              <a:ext uri="{FF2B5EF4-FFF2-40B4-BE49-F238E27FC236}">
                <a16:creationId xmlns:a16="http://schemas.microsoft.com/office/drawing/2014/main" id="{8F4DC6CE-ACFE-4769-9E46-DAFB25435F7D}"/>
              </a:ext>
            </a:extLst>
          </p:cNvPr>
          <p:cNvSpPr/>
          <p:nvPr userDrawn="1"/>
        </p:nvSpPr>
        <p:spPr>
          <a:xfrm>
            <a:off x="0" y="6592534"/>
            <a:ext cx="12192000" cy="265466"/>
          </a:xfrm>
          <a:prstGeom prst="rect">
            <a:avLst/>
          </a:prstGeom>
          <a:solidFill>
            <a:srgbClr val="0736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89963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57877FF-4B80-4CC9-B81E-064DF3792AEE}"/>
              </a:ext>
            </a:extLst>
          </p:cNvPr>
          <p:cNvSpPr/>
          <p:nvPr userDrawn="1"/>
        </p:nvSpPr>
        <p:spPr>
          <a:xfrm>
            <a:off x="566401" y="0"/>
            <a:ext cx="4479010" cy="2069025"/>
          </a:xfrm>
          <a:prstGeom prst="rect">
            <a:avLst/>
          </a:prstGeom>
          <a:solidFill>
            <a:srgbClr val="073674"/>
          </a:solidFill>
          <a:ln>
            <a:solidFill>
              <a:srgbClr val="0449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Georgia" panose="02040502050405020303" pitchFamily="18" charset="0"/>
            </a:endParaRPr>
          </a:p>
        </p:txBody>
      </p:sp>
      <p:sp>
        <p:nvSpPr>
          <p:cNvPr id="2" name="Title 1">
            <a:extLst>
              <a:ext uri="{FF2B5EF4-FFF2-40B4-BE49-F238E27FC236}">
                <a16:creationId xmlns:a16="http://schemas.microsoft.com/office/drawing/2014/main" id="{E8CBC6D6-76E1-4162-BAF6-591EB1C94647}"/>
              </a:ext>
            </a:extLst>
          </p:cNvPr>
          <p:cNvSpPr>
            <a:spLocks noGrp="1"/>
          </p:cNvSpPr>
          <p:nvPr>
            <p:ph type="title"/>
          </p:nvPr>
        </p:nvSpPr>
        <p:spPr>
          <a:xfrm>
            <a:off x="839788" y="457200"/>
            <a:ext cx="3932237" cy="1600200"/>
          </a:xfrm>
        </p:spPr>
        <p:txBody>
          <a:bodyPr anchor="b"/>
          <a:lstStyle>
            <a:lvl1pPr>
              <a:defRPr sz="3200">
                <a:solidFill>
                  <a:schemeClr val="bg1"/>
                </a:solidFill>
                <a:latin typeface="Georgia Pro" panose="02040502050405020303" pitchFamily="18" charset="0"/>
              </a:defRPr>
            </a:lvl1pPr>
          </a:lstStyle>
          <a:p>
            <a:r>
              <a:rPr lang="en-US"/>
              <a:t>Click to edit Master title style</a:t>
            </a:r>
          </a:p>
        </p:txBody>
      </p:sp>
      <p:sp>
        <p:nvSpPr>
          <p:cNvPr id="3" name="Picture Placeholder 2">
            <a:extLst>
              <a:ext uri="{FF2B5EF4-FFF2-40B4-BE49-F238E27FC236}">
                <a16:creationId xmlns:a16="http://schemas.microsoft.com/office/drawing/2014/main" id="{DC040CB7-D0E4-4F95-B47D-998B728122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15AED38-4BE3-4079-BDD4-CF2486DD1276}"/>
              </a:ext>
            </a:extLst>
          </p:cNvPr>
          <p:cNvSpPr>
            <a:spLocks noGrp="1"/>
          </p:cNvSpPr>
          <p:nvPr>
            <p:ph type="body" sz="half" idx="2"/>
          </p:nvPr>
        </p:nvSpPr>
        <p:spPr>
          <a:xfrm>
            <a:off x="839788" y="2057400"/>
            <a:ext cx="3932237" cy="3811588"/>
          </a:xfrm>
        </p:spPr>
        <p:txBody>
          <a:bodyPr>
            <a:normAutofit/>
          </a:bodyPr>
          <a:lstStyle>
            <a:lvl1pPr marL="0" indent="0">
              <a:buNone/>
              <a:defRPr sz="24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F5018ED-95CC-4530-BE9F-26896313AC8B}"/>
              </a:ext>
            </a:extLst>
          </p:cNvPr>
          <p:cNvSpPr>
            <a:spLocks noGrp="1"/>
          </p:cNvSpPr>
          <p:nvPr>
            <p:ph type="dt" sz="half" idx="10"/>
          </p:nvPr>
        </p:nvSpPr>
        <p:spPr/>
        <p:txBody>
          <a:bodyPr/>
          <a:lstStyle/>
          <a:p>
            <a:fld id="{259590AC-51CC-4752-8F19-C55A8E4626A1}" type="datetimeFigureOut">
              <a:rPr lang="en-US" smtClean="0"/>
              <a:t>2/24/2021</a:t>
            </a:fld>
            <a:endParaRPr lang="en-US"/>
          </a:p>
        </p:txBody>
      </p:sp>
      <p:sp>
        <p:nvSpPr>
          <p:cNvPr id="6" name="Footer Placeholder 5">
            <a:extLst>
              <a:ext uri="{FF2B5EF4-FFF2-40B4-BE49-F238E27FC236}">
                <a16:creationId xmlns:a16="http://schemas.microsoft.com/office/drawing/2014/main" id="{C5E73301-4AE4-4419-B084-58768E9C51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39C128-2CB9-44E4-8757-FE12718AEAE0}"/>
              </a:ext>
            </a:extLst>
          </p:cNvPr>
          <p:cNvSpPr>
            <a:spLocks noGrp="1"/>
          </p:cNvSpPr>
          <p:nvPr>
            <p:ph type="sldNum" sz="quarter" idx="12"/>
          </p:nvPr>
        </p:nvSpPr>
        <p:spPr/>
        <p:txBody>
          <a:bodyPr/>
          <a:lstStyle/>
          <a:p>
            <a:fld id="{65CD3E2B-724B-4778-8EC8-40C5E295074C}" type="slidenum">
              <a:rPr lang="en-US" smtClean="0"/>
              <a:t>‹#›</a:t>
            </a:fld>
            <a:endParaRPr lang="en-US"/>
          </a:p>
        </p:txBody>
      </p:sp>
      <p:sp>
        <p:nvSpPr>
          <p:cNvPr id="12" name="Rectangle 11">
            <a:extLst>
              <a:ext uri="{FF2B5EF4-FFF2-40B4-BE49-F238E27FC236}">
                <a16:creationId xmlns:a16="http://schemas.microsoft.com/office/drawing/2014/main" id="{45B6C9F1-E79E-4CDC-83EB-1F6F6CF19D07}"/>
              </a:ext>
            </a:extLst>
          </p:cNvPr>
          <p:cNvSpPr/>
          <p:nvPr userDrawn="1"/>
        </p:nvSpPr>
        <p:spPr>
          <a:xfrm>
            <a:off x="0" y="6592534"/>
            <a:ext cx="12192000" cy="265466"/>
          </a:xfrm>
          <a:prstGeom prst="rect">
            <a:avLst/>
          </a:prstGeom>
          <a:solidFill>
            <a:srgbClr val="0736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icture containing drawing, food&#10;&#10;Description automatically generated">
            <a:extLst>
              <a:ext uri="{FF2B5EF4-FFF2-40B4-BE49-F238E27FC236}">
                <a16:creationId xmlns:a16="http://schemas.microsoft.com/office/drawing/2014/main" id="{26E8E0F4-D955-4DCF-9F99-9FA127E69E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19738" y="5450314"/>
            <a:ext cx="1121664" cy="1024128"/>
          </a:xfrm>
          <a:prstGeom prst="rect">
            <a:avLst/>
          </a:prstGeom>
        </p:spPr>
      </p:pic>
    </p:spTree>
    <p:extLst>
      <p:ext uri="{BB962C8B-B14F-4D97-AF65-F5344CB8AC3E}">
        <p14:creationId xmlns:p14="http://schemas.microsoft.com/office/powerpoint/2010/main" val="20287530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Divider 5">
    <p:bg>
      <p:bgPr>
        <a:solidFill>
          <a:srgbClr val="F7BE00"/>
        </a:solidFill>
        <a:effectLst/>
      </p:bgPr>
    </p:bg>
    <p:spTree>
      <p:nvGrpSpPr>
        <p:cNvPr id="1" name=""/>
        <p:cNvGrpSpPr/>
        <p:nvPr/>
      </p:nvGrpSpPr>
      <p:grpSpPr>
        <a:xfrm>
          <a:off x="0" y="0"/>
          <a:ext cx="0" cy="0"/>
          <a:chOff x="0" y="0"/>
          <a:chExt cx="0" cy="0"/>
        </a:xfrm>
      </p:grpSpPr>
      <p:pic>
        <p:nvPicPr>
          <p:cNvPr id="79" name="Picture 4" descr="Picture 4"/>
          <p:cNvPicPr>
            <a:picLocks noChangeAspect="1"/>
          </p:cNvPicPr>
          <p:nvPr/>
        </p:nvPicPr>
        <p:blipFill>
          <a:blip r:embed="rId2"/>
          <a:stretch>
            <a:fillRect/>
          </a:stretch>
        </p:blipFill>
        <p:spPr>
          <a:xfrm>
            <a:off x="8896814" y="5556737"/>
            <a:ext cx="2111378" cy="722611"/>
          </a:xfrm>
          <a:prstGeom prst="rect">
            <a:avLst/>
          </a:prstGeom>
          <a:ln w="12700">
            <a:miter lim="400000"/>
          </a:ln>
        </p:spPr>
      </p:pic>
      <p:sp>
        <p:nvSpPr>
          <p:cNvPr id="80" name="Title Text"/>
          <p:cNvSpPr txBox="1">
            <a:spLocks noGrp="1"/>
          </p:cNvSpPr>
          <p:nvPr>
            <p:ph type="title"/>
          </p:nvPr>
        </p:nvSpPr>
        <p:spPr>
          <a:xfrm>
            <a:off x="1834100" y="2855668"/>
            <a:ext cx="8139239" cy="1325564"/>
          </a:xfrm>
          <a:prstGeom prst="rect">
            <a:avLst/>
          </a:prstGeom>
        </p:spPr>
        <p:txBody>
          <a:bodyPr anchor="t"/>
          <a:lstStyle>
            <a:lvl1pPr>
              <a:defRPr sz="5000">
                <a:solidFill>
                  <a:srgbClr val="24356F"/>
                </a:solidFill>
                <a:latin typeface="Georgia"/>
                <a:ea typeface="Georgia"/>
                <a:cs typeface="Georgia"/>
                <a:sym typeface="Georgia"/>
              </a:defRPr>
            </a:lvl1pPr>
          </a:lstStyle>
          <a:p>
            <a:r>
              <a:t>Title Text</a:t>
            </a:r>
          </a:p>
        </p:txBody>
      </p:sp>
      <p:pic>
        <p:nvPicPr>
          <p:cNvPr id="81" name="Picture 7" descr="Picture 7"/>
          <p:cNvPicPr>
            <a:picLocks noChangeAspect="1"/>
          </p:cNvPicPr>
          <p:nvPr/>
        </p:nvPicPr>
        <p:blipFill>
          <a:blip r:embed="rId3"/>
          <a:stretch>
            <a:fillRect/>
          </a:stretch>
        </p:blipFill>
        <p:spPr>
          <a:xfrm>
            <a:off x="3523353" y="4763139"/>
            <a:ext cx="4587913" cy="2211441"/>
          </a:xfrm>
          <a:prstGeom prst="rect">
            <a:avLst/>
          </a:prstGeom>
          <a:ln w="12700">
            <a:miter lim="400000"/>
          </a:ln>
        </p:spPr>
      </p:pic>
      <p:pic>
        <p:nvPicPr>
          <p:cNvPr id="82" name="Picture 8" descr="Picture 8"/>
          <p:cNvPicPr>
            <a:picLocks noChangeAspect="1"/>
          </p:cNvPicPr>
          <p:nvPr/>
        </p:nvPicPr>
        <p:blipFill>
          <a:blip r:embed="rId4"/>
          <a:stretch>
            <a:fillRect/>
          </a:stretch>
        </p:blipFill>
        <p:spPr>
          <a:xfrm>
            <a:off x="0" y="-38100"/>
            <a:ext cx="3201167" cy="2893769"/>
          </a:xfrm>
          <a:prstGeom prst="rect">
            <a:avLst/>
          </a:prstGeom>
          <a:ln w="12700">
            <a:miter lim="400000"/>
          </a:ln>
        </p:spPr>
      </p:pic>
      <p:pic>
        <p:nvPicPr>
          <p:cNvPr id="83" name="Picture 9" descr="Picture 9"/>
          <p:cNvPicPr>
            <a:picLocks noChangeAspect="1"/>
          </p:cNvPicPr>
          <p:nvPr/>
        </p:nvPicPr>
        <p:blipFill>
          <a:blip r:embed="rId5"/>
          <a:stretch>
            <a:fillRect/>
          </a:stretch>
        </p:blipFill>
        <p:spPr>
          <a:xfrm>
            <a:off x="8628608" y="0"/>
            <a:ext cx="3563392" cy="3345628"/>
          </a:xfrm>
          <a:prstGeom prst="rect">
            <a:avLst/>
          </a:prstGeom>
          <a:ln w="12700">
            <a:miter lim="400000"/>
          </a:ln>
        </p:spPr>
      </p:pic>
      <p:sp>
        <p:nvSpPr>
          <p:cNvPr id="84" name="Slide Number"/>
          <p:cNvSpPr txBox="1">
            <a:spLocks noGrp="1"/>
          </p:cNvSpPr>
          <p:nvPr>
            <p:ph type="sldNum" sz="quarter" idx="2"/>
          </p:nvPr>
        </p:nvSpPr>
        <p:spPr>
          <a:xfrm>
            <a:off x="5892800" y="6172200"/>
            <a:ext cx="2844800" cy="368301"/>
          </a:xfrm>
          <a:prstGeom prst="rect">
            <a:avLst/>
          </a:prstGeom>
        </p:spPr>
        <p:txBody>
          <a:bodyPr/>
          <a:lstStyle>
            <a:lvl1pPr>
              <a:defRPr>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4052175708"/>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Divider 1">
    <p:bg>
      <p:bgPr>
        <a:solidFill>
          <a:srgbClr val="002D7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A129D-7573-DD46-9763-A1AD770EFCB3}"/>
              </a:ext>
            </a:extLst>
          </p:cNvPr>
          <p:cNvSpPr>
            <a:spLocks noGrp="1"/>
          </p:cNvSpPr>
          <p:nvPr>
            <p:ph type="title" hasCustomPrompt="1"/>
          </p:nvPr>
        </p:nvSpPr>
        <p:spPr>
          <a:xfrm>
            <a:off x="1834100" y="2855669"/>
            <a:ext cx="8117973" cy="1325563"/>
          </a:xfrm>
          <a:prstGeom prst="rect">
            <a:avLst/>
          </a:prstGeom>
        </p:spPr>
        <p:txBody>
          <a:bodyPr>
            <a:noAutofit/>
          </a:bodyPr>
          <a:lstStyle>
            <a:lvl1pPr marL="0" marR="0" indent="0" algn="l" defTabSz="914400" rtl="0" eaLnBrk="1" fontAlgn="auto" latinLnBrk="0" hangingPunct="1">
              <a:lnSpc>
                <a:spcPct val="90000"/>
              </a:lnSpc>
              <a:spcBef>
                <a:spcPct val="0"/>
              </a:spcBef>
              <a:spcAft>
                <a:spcPts val="0"/>
              </a:spcAft>
              <a:buClrTx/>
              <a:buSzTx/>
              <a:buFontTx/>
              <a:buNone/>
              <a:tabLst/>
              <a:defRPr lang="en-US" sz="5000" baseline="0" smtClean="0">
                <a:solidFill>
                  <a:schemeClr val="bg1"/>
                </a:solidFill>
                <a:effectLst/>
                <a:latin typeface="Georgia" panose="02040502050405020303" pitchFamily="18" charset="0"/>
              </a:defRPr>
            </a:lvl1pPr>
          </a:lstStyle>
          <a:p>
            <a:pPr lvl="0"/>
            <a:r>
              <a:rPr lang="en-US"/>
              <a:t>High-quality, early</a:t>
            </a:r>
            <a:br>
              <a:rPr lang="en-US"/>
            </a:br>
            <a:r>
              <a:rPr lang="en-US"/>
              <a:t>education in Georgia</a:t>
            </a:r>
          </a:p>
        </p:txBody>
      </p:sp>
      <p:pic>
        <p:nvPicPr>
          <p:cNvPr id="5" name="Picture 4">
            <a:extLst>
              <a:ext uri="{FF2B5EF4-FFF2-40B4-BE49-F238E27FC236}">
                <a16:creationId xmlns:a16="http://schemas.microsoft.com/office/drawing/2014/main" id="{422F952F-8619-2946-8E13-925D25B5900F}"/>
              </a:ext>
            </a:extLst>
          </p:cNvPr>
          <p:cNvPicPr>
            <a:picLocks noChangeAspect="1"/>
          </p:cNvPicPr>
          <p:nvPr userDrawn="1"/>
        </p:nvPicPr>
        <p:blipFill>
          <a:blip r:embed="rId2"/>
          <a:stretch>
            <a:fillRect/>
          </a:stretch>
        </p:blipFill>
        <p:spPr>
          <a:xfrm>
            <a:off x="-10758" y="-21516"/>
            <a:ext cx="3323393" cy="2506532"/>
          </a:xfrm>
          <a:prstGeom prst="rect">
            <a:avLst/>
          </a:prstGeom>
        </p:spPr>
      </p:pic>
      <p:pic>
        <p:nvPicPr>
          <p:cNvPr id="6" name="Picture 5">
            <a:extLst>
              <a:ext uri="{FF2B5EF4-FFF2-40B4-BE49-F238E27FC236}">
                <a16:creationId xmlns:a16="http://schemas.microsoft.com/office/drawing/2014/main" id="{0F255E5C-44E9-BD42-B236-A4747C435202}"/>
              </a:ext>
            </a:extLst>
          </p:cNvPr>
          <p:cNvPicPr>
            <a:picLocks noChangeAspect="1"/>
          </p:cNvPicPr>
          <p:nvPr userDrawn="1"/>
        </p:nvPicPr>
        <p:blipFill>
          <a:blip r:embed="rId3"/>
          <a:stretch>
            <a:fillRect/>
          </a:stretch>
        </p:blipFill>
        <p:spPr>
          <a:xfrm>
            <a:off x="2418007" y="4843230"/>
            <a:ext cx="5747049" cy="2047044"/>
          </a:xfrm>
          <a:prstGeom prst="rect">
            <a:avLst/>
          </a:prstGeom>
        </p:spPr>
      </p:pic>
      <p:pic>
        <p:nvPicPr>
          <p:cNvPr id="7" name="Picture 6">
            <a:extLst>
              <a:ext uri="{FF2B5EF4-FFF2-40B4-BE49-F238E27FC236}">
                <a16:creationId xmlns:a16="http://schemas.microsoft.com/office/drawing/2014/main" id="{85D66FC3-A883-264F-BD16-EDC31228EDE4}"/>
              </a:ext>
            </a:extLst>
          </p:cNvPr>
          <p:cNvPicPr>
            <a:picLocks noChangeAspect="1"/>
          </p:cNvPicPr>
          <p:nvPr userDrawn="1"/>
        </p:nvPicPr>
        <p:blipFill>
          <a:blip r:embed="rId4"/>
          <a:stretch>
            <a:fillRect/>
          </a:stretch>
        </p:blipFill>
        <p:spPr>
          <a:xfrm>
            <a:off x="8926959" y="5594458"/>
            <a:ext cx="2050228" cy="649239"/>
          </a:xfrm>
          <a:prstGeom prst="rect">
            <a:avLst/>
          </a:prstGeom>
        </p:spPr>
      </p:pic>
      <p:pic>
        <p:nvPicPr>
          <p:cNvPr id="9" name="Picture 8">
            <a:extLst>
              <a:ext uri="{FF2B5EF4-FFF2-40B4-BE49-F238E27FC236}">
                <a16:creationId xmlns:a16="http://schemas.microsoft.com/office/drawing/2014/main" id="{E134ECF4-0F9D-CC40-A929-4F84A597A7FA}"/>
              </a:ext>
            </a:extLst>
          </p:cNvPr>
          <p:cNvPicPr>
            <a:picLocks noChangeAspect="1"/>
          </p:cNvPicPr>
          <p:nvPr userDrawn="1"/>
        </p:nvPicPr>
        <p:blipFill>
          <a:blip r:embed="rId5"/>
          <a:stretch>
            <a:fillRect/>
          </a:stretch>
        </p:blipFill>
        <p:spPr>
          <a:xfrm>
            <a:off x="7551869" y="-46591"/>
            <a:ext cx="4661647" cy="2206129"/>
          </a:xfrm>
          <a:prstGeom prst="rect">
            <a:avLst/>
          </a:prstGeom>
        </p:spPr>
      </p:pic>
    </p:spTree>
    <p:extLst>
      <p:ext uri="{BB962C8B-B14F-4D97-AF65-F5344CB8AC3E}">
        <p14:creationId xmlns:p14="http://schemas.microsoft.com/office/powerpoint/2010/main" val="21462735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Landscape with Title">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609600" y="6553200"/>
            <a:ext cx="2844800" cy="304800"/>
          </a:xfrm>
          <a:prstGeom prst="rect">
            <a:avLst/>
          </a:prstGeom>
        </p:spPr>
        <p:txBody>
          <a:bodyPr/>
          <a:lstStyle>
            <a:lvl1pPr>
              <a:defRPr>
                <a:solidFill>
                  <a:schemeClr val="bg1"/>
                </a:solidFill>
              </a:defRPr>
            </a:lvl1pPr>
          </a:lstStyle>
          <a:p>
            <a:fld id="{EFEED2B4-868F-4681-9E70-FF7ECCDC67D4}" type="datetimeFigureOut">
              <a:rPr lang="en-US" smtClean="0"/>
              <a:pPr/>
              <a:t>2/24/2021</a:t>
            </a:fld>
            <a:endParaRPr lang="en-US" dirty="0"/>
          </a:p>
        </p:txBody>
      </p:sp>
      <p:sp>
        <p:nvSpPr>
          <p:cNvPr id="4" name="Footer Placeholder 3"/>
          <p:cNvSpPr>
            <a:spLocks noGrp="1"/>
          </p:cNvSpPr>
          <p:nvPr>
            <p:ph type="ftr" sz="quarter" idx="11"/>
          </p:nvPr>
        </p:nvSpPr>
        <p:spPr>
          <a:xfrm>
            <a:off x="4165600" y="6553200"/>
            <a:ext cx="3860800" cy="304800"/>
          </a:xfrm>
          <a:prstGeom prst="rect">
            <a:avLst/>
          </a:prstGeom>
        </p:spPr>
        <p:txBody>
          <a:bodyPr/>
          <a:lstStyle>
            <a:lvl1pPr>
              <a:defRPr>
                <a:solidFill>
                  <a:schemeClr val="bg1"/>
                </a:solidFill>
              </a:defRPr>
            </a:lvl1pPr>
          </a:lstStyle>
          <a:p>
            <a:endParaRPr lang="en-US" dirty="0"/>
          </a:p>
        </p:txBody>
      </p:sp>
      <p:sp>
        <p:nvSpPr>
          <p:cNvPr id="5" name="Slide Number Placeholder 4"/>
          <p:cNvSpPr>
            <a:spLocks noGrp="1"/>
          </p:cNvSpPr>
          <p:nvPr>
            <p:ph type="sldNum" sz="quarter" idx="12"/>
          </p:nvPr>
        </p:nvSpPr>
        <p:spPr>
          <a:xfrm>
            <a:off x="8737600" y="6553200"/>
            <a:ext cx="2844800" cy="304800"/>
          </a:xfrm>
          <a:prstGeom prst="rect">
            <a:avLst/>
          </a:prstGeom>
        </p:spPr>
        <p:txBody>
          <a:bodyPr/>
          <a:lstStyle>
            <a:lvl1pPr>
              <a:defRPr>
                <a:solidFill>
                  <a:schemeClr val="bg1"/>
                </a:solidFill>
              </a:defRPr>
            </a:lvl1pPr>
          </a:lstStyle>
          <a:p>
            <a:fld id="{80F88FF4-1BD9-4AA8-B980-C7776087ABAF}" type="slidenum">
              <a:rPr lang="en-US" smtClean="0"/>
              <a:pPr/>
              <a:t>‹#›</a:t>
            </a:fld>
            <a:endParaRPr lang="en-US" dirty="0"/>
          </a:p>
        </p:txBody>
      </p:sp>
      <p:sp>
        <p:nvSpPr>
          <p:cNvPr id="6" name="Rectangle 9"/>
          <p:cNvSpPr>
            <a:spLocks noGrp="1" noChangeAspect="1"/>
          </p:cNvSpPr>
          <p:nvPr>
            <p:ph type="pic" sz="quarter" idx="13"/>
          </p:nvPr>
        </p:nvSpPr>
        <p:spPr>
          <a:xfrm>
            <a:off x="711201" y="370790"/>
            <a:ext cx="10720017" cy="6030010"/>
          </a:xfrm>
          <a:solidFill>
            <a:srgbClr val="F0F0F0"/>
          </a:solidFill>
          <a:ln w="57150">
            <a:solidFill>
              <a:schemeClr val="bg1"/>
            </a:solidFill>
          </a:ln>
          <a:effectLst>
            <a:outerShdw dist="38100" dir="2700000" algn="tl" rotWithShape="0">
              <a:prstClr val="black">
                <a:alpha val="17000"/>
              </a:prstClr>
            </a:outerShdw>
          </a:effectLst>
        </p:spPr>
        <p:txBody>
          <a:bodyPr vert="horz" lIns="91440" tIns="45720" rIns="91440" bIns="45720" rtlCol="0">
            <a:normAutofit/>
          </a:bodyPr>
          <a:lstStyle>
            <a:lvl1pPr marL="0" marR="0" indent="1588" algn="ctr" defTabSz="914400" rtl="0" eaLnBrk="1" latinLnBrk="0" hangingPunct="1">
              <a:spcBef>
                <a:spcPct val="20000"/>
              </a:spcBef>
              <a:buClr>
                <a:srgbClr val="438086"/>
              </a:buClr>
              <a:buSzPct val="60000"/>
              <a:buFontTx/>
              <a:buNone/>
              <a:defRPr lang="en-US" sz="2400" i="0" kern="1200" dirty="0">
                <a:solidFill>
                  <a:srgbClr val="FC7500"/>
                </a:solidFill>
                <a:latin typeface="+mn-lt"/>
                <a:ea typeface="+mn-ea"/>
                <a:cs typeface="+mn-cs"/>
              </a:defRPr>
            </a:lvl1pPr>
            <a:extLst/>
          </a:lstStyle>
          <a:p>
            <a:pPr marL="0" marR="0" indent="1588" algn="ctr" rtl="0" latinLnBrk="0">
              <a:spcBef>
                <a:spcPct val="20000"/>
              </a:spcBef>
              <a:buFontTx/>
              <a:buNone/>
            </a:pPr>
            <a:r>
              <a:rPr lang="en-US" sz="2400" i="0">
                <a:solidFill>
                  <a:schemeClr val="tx1"/>
                </a:solidFill>
                <a:latin typeface="+mn-lt"/>
                <a:ea typeface="+mn-ea"/>
                <a:cs typeface="+mn-cs"/>
              </a:rPr>
              <a:t>Click icon to add picture</a:t>
            </a:r>
            <a:endParaRPr lang="en-US" i="0" dirty="0"/>
          </a:p>
        </p:txBody>
      </p:sp>
      <p:sp>
        <p:nvSpPr>
          <p:cNvPr id="7" name="Text Placeholder 10"/>
          <p:cNvSpPr>
            <a:spLocks noGrp="1"/>
          </p:cNvSpPr>
          <p:nvPr>
            <p:ph type="body" sz="quarter" idx="14" hasCustomPrompt="1"/>
          </p:nvPr>
        </p:nvSpPr>
        <p:spPr>
          <a:xfrm>
            <a:off x="6807200" y="5257801"/>
            <a:ext cx="5384800" cy="505047"/>
          </a:xfrm>
          <a:solidFill>
            <a:schemeClr val="tx1">
              <a:alpha val="46000"/>
            </a:schemeClr>
          </a:solidFill>
        </p:spPr>
        <p:txBody>
          <a:bodyPr>
            <a:normAutofit/>
          </a:bodyPr>
          <a:lstStyle>
            <a:lvl1pPr>
              <a:buNone/>
              <a:defRPr sz="2800" baseline="0">
                <a:solidFill>
                  <a:schemeClr val="bg1"/>
                </a:solidFill>
              </a:defRPr>
            </a:lvl1pPr>
          </a:lstStyle>
          <a:p>
            <a:pPr lvl="0"/>
            <a:r>
              <a:rPr lang="en-US" dirty="0"/>
              <a:t>Click to add Title</a:t>
            </a:r>
          </a:p>
        </p:txBody>
      </p:sp>
    </p:spTree>
    <p:extLst>
      <p:ext uri="{BB962C8B-B14F-4D97-AF65-F5344CB8AC3E}">
        <p14:creationId xmlns:p14="http://schemas.microsoft.com/office/powerpoint/2010/main" val="2470367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3DF8AFD-E8AD-4AC6-A15D-6DCE0025D4B3}"/>
              </a:ext>
            </a:extLst>
          </p:cNvPr>
          <p:cNvSpPr/>
          <p:nvPr userDrawn="1"/>
        </p:nvSpPr>
        <p:spPr>
          <a:xfrm>
            <a:off x="9041" y="0"/>
            <a:ext cx="6096000" cy="6869625"/>
          </a:xfrm>
          <a:prstGeom prst="rect">
            <a:avLst/>
          </a:prstGeom>
          <a:solidFill>
            <a:srgbClr val="073674"/>
          </a:solidFill>
          <a:ln>
            <a:solidFill>
              <a:srgbClr val="0449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eorgia Pro" panose="02040502050405020303" pitchFamily="18" charset="0"/>
            </a:endParaRPr>
          </a:p>
        </p:txBody>
      </p:sp>
      <p:sp>
        <p:nvSpPr>
          <p:cNvPr id="3" name="Content Placeholder 2">
            <a:extLst>
              <a:ext uri="{FF2B5EF4-FFF2-40B4-BE49-F238E27FC236}">
                <a16:creationId xmlns:a16="http://schemas.microsoft.com/office/drawing/2014/main" id="{BC062733-97D1-4F08-A238-33168A9B62F2}"/>
              </a:ext>
            </a:extLst>
          </p:cNvPr>
          <p:cNvSpPr>
            <a:spLocks noGrp="1"/>
          </p:cNvSpPr>
          <p:nvPr>
            <p:ph sz="half" idx="1"/>
          </p:nvPr>
        </p:nvSpPr>
        <p:spPr>
          <a:xfrm>
            <a:off x="295758" y="1504950"/>
            <a:ext cx="5562599" cy="4746089"/>
          </a:xfr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FBD044-DED6-4096-AE64-82B37D90658E}"/>
              </a:ext>
            </a:extLst>
          </p:cNvPr>
          <p:cNvSpPr>
            <a:spLocks noGrp="1"/>
          </p:cNvSpPr>
          <p:nvPr>
            <p:ph sz="half" idx="2"/>
          </p:nvPr>
        </p:nvSpPr>
        <p:spPr>
          <a:xfrm>
            <a:off x="6647791" y="708736"/>
            <a:ext cx="4932779" cy="4552552"/>
          </a:xfrm>
        </p:spPr>
        <p:txBody>
          <a:bodyPr/>
          <a:lstStyle>
            <a:lvl1pPr marL="0" indent="0">
              <a:buNone/>
              <a:defRPr/>
            </a:lvl1pPr>
          </a:lstStyle>
          <a:p>
            <a:pPr lvl="0"/>
            <a:endParaRPr lang="en-US"/>
          </a:p>
        </p:txBody>
      </p:sp>
      <p:sp>
        <p:nvSpPr>
          <p:cNvPr id="5" name="Date Placeholder 4">
            <a:extLst>
              <a:ext uri="{FF2B5EF4-FFF2-40B4-BE49-F238E27FC236}">
                <a16:creationId xmlns:a16="http://schemas.microsoft.com/office/drawing/2014/main" id="{838B8BE9-AC41-4456-B27E-3DCB78BA6835}"/>
              </a:ext>
            </a:extLst>
          </p:cNvPr>
          <p:cNvSpPr>
            <a:spLocks noGrp="1"/>
          </p:cNvSpPr>
          <p:nvPr>
            <p:ph type="dt" sz="half" idx="10"/>
          </p:nvPr>
        </p:nvSpPr>
        <p:spPr/>
        <p:txBody>
          <a:bodyPr/>
          <a:lstStyle/>
          <a:p>
            <a:fld id="{259590AC-51CC-4752-8F19-C55A8E4626A1}" type="datetimeFigureOut">
              <a:rPr lang="en-US" smtClean="0"/>
              <a:t>2/24/2021</a:t>
            </a:fld>
            <a:endParaRPr lang="en-US"/>
          </a:p>
        </p:txBody>
      </p:sp>
      <p:sp>
        <p:nvSpPr>
          <p:cNvPr id="6" name="Footer Placeholder 5">
            <a:extLst>
              <a:ext uri="{FF2B5EF4-FFF2-40B4-BE49-F238E27FC236}">
                <a16:creationId xmlns:a16="http://schemas.microsoft.com/office/drawing/2014/main" id="{8E34E29A-10FC-4EF5-9000-43495D402F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9FBD44-7225-4D4F-B7E3-26E98883F4EA}"/>
              </a:ext>
            </a:extLst>
          </p:cNvPr>
          <p:cNvSpPr>
            <a:spLocks noGrp="1"/>
          </p:cNvSpPr>
          <p:nvPr>
            <p:ph type="sldNum" sz="quarter" idx="12"/>
          </p:nvPr>
        </p:nvSpPr>
        <p:spPr/>
        <p:txBody>
          <a:bodyPr/>
          <a:lstStyle/>
          <a:p>
            <a:fld id="{65CD3E2B-724B-4778-8EC8-40C5E295074C}" type="slidenum">
              <a:rPr lang="en-US" smtClean="0"/>
              <a:t>‹#›</a:t>
            </a:fld>
            <a:endParaRPr lang="en-US"/>
          </a:p>
        </p:txBody>
      </p:sp>
      <p:sp>
        <p:nvSpPr>
          <p:cNvPr id="2" name="Title 1">
            <a:extLst>
              <a:ext uri="{FF2B5EF4-FFF2-40B4-BE49-F238E27FC236}">
                <a16:creationId xmlns:a16="http://schemas.microsoft.com/office/drawing/2014/main" id="{E1CE5523-C006-4916-8596-B86E5431DEFC}"/>
              </a:ext>
            </a:extLst>
          </p:cNvPr>
          <p:cNvSpPr>
            <a:spLocks noGrp="1"/>
          </p:cNvSpPr>
          <p:nvPr>
            <p:ph type="title"/>
          </p:nvPr>
        </p:nvSpPr>
        <p:spPr>
          <a:xfrm>
            <a:off x="295760" y="97901"/>
            <a:ext cx="5562600" cy="1325563"/>
          </a:xfrm>
        </p:spPr>
        <p:txBody>
          <a:bodyPr/>
          <a:lstStyle>
            <a:lvl1pPr algn="l">
              <a:defRPr>
                <a:solidFill>
                  <a:schemeClr val="bg1"/>
                </a:solidFill>
                <a:latin typeface="Georgia Pro" panose="02040502050405020303" pitchFamily="18" charset="0"/>
              </a:defRPr>
            </a:lvl1pPr>
          </a:lstStyle>
          <a:p>
            <a:r>
              <a:rPr lang="en-US"/>
              <a:t>Click to edit Master title style</a:t>
            </a:r>
          </a:p>
        </p:txBody>
      </p:sp>
      <p:pic>
        <p:nvPicPr>
          <p:cNvPr id="10" name="Picture 9" descr="A picture containing drawing, food&#10;&#10;Description automatically generated">
            <a:extLst>
              <a:ext uri="{FF2B5EF4-FFF2-40B4-BE49-F238E27FC236}">
                <a16:creationId xmlns:a16="http://schemas.microsoft.com/office/drawing/2014/main" id="{E5AC7647-2AD6-4E20-BA5B-DE98ADAB68E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19738" y="5450314"/>
            <a:ext cx="1121664" cy="1024128"/>
          </a:xfrm>
          <a:prstGeom prst="rect">
            <a:avLst/>
          </a:prstGeom>
        </p:spPr>
      </p:pic>
    </p:spTree>
    <p:extLst>
      <p:ext uri="{BB962C8B-B14F-4D97-AF65-F5344CB8AC3E}">
        <p14:creationId xmlns:p14="http://schemas.microsoft.com/office/powerpoint/2010/main" val="2793384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30A4BA2-E9C2-4813-AB24-C26309FC4996}"/>
              </a:ext>
            </a:extLst>
          </p:cNvPr>
          <p:cNvSpPr>
            <a:spLocks noGrp="1"/>
          </p:cNvSpPr>
          <p:nvPr>
            <p:ph type="body" idx="1"/>
          </p:nvPr>
        </p:nvSpPr>
        <p:spPr>
          <a:xfrm>
            <a:off x="839788" y="1476349"/>
            <a:ext cx="5157787" cy="823912"/>
          </a:xfrm>
        </p:spPr>
        <p:txBody>
          <a:bodyPr anchor="b">
            <a:normAutofit/>
          </a:bodyPr>
          <a:lstStyle>
            <a:lvl1pPr marL="0" indent="0">
              <a:buNone/>
              <a:defRPr sz="2800" b="1">
                <a:latin typeface="Georgia" panose="020405020504050203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D214AA1-BD52-44CA-87B9-EB57ACE39A3C}"/>
              </a:ext>
            </a:extLst>
          </p:cNvPr>
          <p:cNvSpPr>
            <a:spLocks noGrp="1"/>
          </p:cNvSpPr>
          <p:nvPr>
            <p:ph sz="half" idx="2"/>
          </p:nvPr>
        </p:nvSpPr>
        <p:spPr>
          <a:xfrm>
            <a:off x="839788" y="2300261"/>
            <a:ext cx="5157787" cy="3889402"/>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EB02D3-A2B5-440B-BB42-96DBF7508295}"/>
              </a:ext>
            </a:extLst>
          </p:cNvPr>
          <p:cNvSpPr>
            <a:spLocks noGrp="1"/>
          </p:cNvSpPr>
          <p:nvPr>
            <p:ph type="body" sz="quarter" idx="3"/>
          </p:nvPr>
        </p:nvSpPr>
        <p:spPr>
          <a:xfrm>
            <a:off x="6169024" y="1476349"/>
            <a:ext cx="5183188" cy="823912"/>
          </a:xfrm>
        </p:spPr>
        <p:txBody>
          <a:bodyPr anchor="b">
            <a:normAutofit/>
          </a:bodyPr>
          <a:lstStyle>
            <a:lvl1pPr marL="0" indent="0">
              <a:buNone/>
              <a:defRPr sz="2800" b="1">
                <a:latin typeface="Georgia" panose="020405020504050203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0A77A62-AB21-4D9A-8E71-69D2EC84202F}"/>
              </a:ext>
            </a:extLst>
          </p:cNvPr>
          <p:cNvSpPr>
            <a:spLocks noGrp="1"/>
          </p:cNvSpPr>
          <p:nvPr>
            <p:ph sz="quarter" idx="4"/>
          </p:nvPr>
        </p:nvSpPr>
        <p:spPr>
          <a:xfrm>
            <a:off x="6172200" y="2300261"/>
            <a:ext cx="5183188" cy="3889402"/>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F0B8F6-230D-4325-A89C-D9735EF96091}"/>
              </a:ext>
            </a:extLst>
          </p:cNvPr>
          <p:cNvSpPr>
            <a:spLocks noGrp="1"/>
          </p:cNvSpPr>
          <p:nvPr>
            <p:ph type="dt" sz="half" idx="10"/>
          </p:nvPr>
        </p:nvSpPr>
        <p:spPr/>
        <p:txBody>
          <a:bodyPr/>
          <a:lstStyle/>
          <a:p>
            <a:fld id="{259590AC-51CC-4752-8F19-C55A8E4626A1}" type="datetimeFigureOut">
              <a:rPr lang="en-US" smtClean="0"/>
              <a:t>2/24/2021</a:t>
            </a:fld>
            <a:endParaRPr lang="en-US"/>
          </a:p>
        </p:txBody>
      </p:sp>
      <p:sp>
        <p:nvSpPr>
          <p:cNvPr id="8" name="Footer Placeholder 7">
            <a:extLst>
              <a:ext uri="{FF2B5EF4-FFF2-40B4-BE49-F238E27FC236}">
                <a16:creationId xmlns:a16="http://schemas.microsoft.com/office/drawing/2014/main" id="{7AAC8606-1E5B-495C-A9C1-BFC6A70935F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4F8AE42-2D31-48E7-BE46-A2781A263F99}"/>
              </a:ext>
            </a:extLst>
          </p:cNvPr>
          <p:cNvSpPr>
            <a:spLocks noGrp="1"/>
          </p:cNvSpPr>
          <p:nvPr>
            <p:ph type="sldNum" sz="quarter" idx="12"/>
          </p:nvPr>
        </p:nvSpPr>
        <p:spPr/>
        <p:txBody>
          <a:bodyPr/>
          <a:lstStyle/>
          <a:p>
            <a:fld id="{65CD3E2B-724B-4778-8EC8-40C5E295074C}" type="slidenum">
              <a:rPr lang="en-US" smtClean="0"/>
              <a:t>‹#›</a:t>
            </a:fld>
            <a:endParaRPr lang="en-US"/>
          </a:p>
        </p:txBody>
      </p:sp>
      <p:sp>
        <p:nvSpPr>
          <p:cNvPr id="13" name="Rectangle 12">
            <a:extLst>
              <a:ext uri="{FF2B5EF4-FFF2-40B4-BE49-F238E27FC236}">
                <a16:creationId xmlns:a16="http://schemas.microsoft.com/office/drawing/2014/main" id="{E749472D-C5B9-4ED2-9D52-39C368A8D318}"/>
              </a:ext>
            </a:extLst>
          </p:cNvPr>
          <p:cNvSpPr/>
          <p:nvPr userDrawn="1"/>
        </p:nvSpPr>
        <p:spPr>
          <a:xfrm>
            <a:off x="0" y="6592534"/>
            <a:ext cx="12192000" cy="265466"/>
          </a:xfrm>
          <a:prstGeom prst="rect">
            <a:avLst/>
          </a:prstGeom>
          <a:solidFill>
            <a:srgbClr val="0736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drawing, food&#10;&#10;Description automatically generated">
            <a:extLst>
              <a:ext uri="{FF2B5EF4-FFF2-40B4-BE49-F238E27FC236}">
                <a16:creationId xmlns:a16="http://schemas.microsoft.com/office/drawing/2014/main" id="{3AED693E-9C85-4D53-A494-F4CB270450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19738" y="5450314"/>
            <a:ext cx="1121664" cy="1024128"/>
          </a:xfrm>
          <a:prstGeom prst="rect">
            <a:avLst/>
          </a:prstGeom>
        </p:spPr>
      </p:pic>
      <p:cxnSp>
        <p:nvCxnSpPr>
          <p:cNvPr id="15" name="Straight Connector 14">
            <a:extLst>
              <a:ext uri="{FF2B5EF4-FFF2-40B4-BE49-F238E27FC236}">
                <a16:creationId xmlns:a16="http://schemas.microsoft.com/office/drawing/2014/main" id="{DBE2B67E-E1CB-4003-891E-BD98DC455E26}"/>
              </a:ext>
            </a:extLst>
          </p:cNvPr>
          <p:cNvCxnSpPr/>
          <p:nvPr userDrawn="1"/>
        </p:nvCxnSpPr>
        <p:spPr>
          <a:xfrm>
            <a:off x="174112" y="1032734"/>
            <a:ext cx="11843774" cy="0"/>
          </a:xfrm>
          <a:prstGeom prst="line">
            <a:avLst/>
          </a:prstGeom>
          <a:ln w="76200">
            <a:solidFill>
              <a:srgbClr val="073674"/>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9E8D27A-FD9A-4F6F-9994-9941B620F433}"/>
              </a:ext>
            </a:extLst>
          </p:cNvPr>
          <p:cNvSpPr>
            <a:spLocks noGrp="1"/>
          </p:cNvSpPr>
          <p:nvPr>
            <p:ph type="title"/>
          </p:nvPr>
        </p:nvSpPr>
        <p:spPr>
          <a:xfrm>
            <a:off x="174112" y="193045"/>
            <a:ext cx="11843773" cy="847200"/>
          </a:xfrm>
        </p:spPr>
        <p:txBody>
          <a:bodyPr/>
          <a:lstStyle>
            <a:lvl1pPr>
              <a:defRPr>
                <a:latin typeface="Georgia" panose="02040502050405020303" pitchFamily="18" charset="0"/>
              </a:defRPr>
            </a:lvl1pPr>
          </a:lstStyle>
          <a:p>
            <a:r>
              <a:rPr lang="en-US"/>
              <a:t>Click to edit Master title style</a:t>
            </a:r>
          </a:p>
        </p:txBody>
      </p:sp>
    </p:spTree>
    <p:extLst>
      <p:ext uri="{BB962C8B-B14F-4D97-AF65-F5344CB8AC3E}">
        <p14:creationId xmlns:p14="http://schemas.microsoft.com/office/powerpoint/2010/main" val="20378345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7C06846-37E7-4EE5-8CA9-78FB598135C3}"/>
              </a:ext>
            </a:extLst>
          </p:cNvPr>
          <p:cNvSpPr>
            <a:spLocks noGrp="1"/>
          </p:cNvSpPr>
          <p:nvPr>
            <p:ph type="dt" sz="half" idx="10"/>
          </p:nvPr>
        </p:nvSpPr>
        <p:spPr/>
        <p:txBody>
          <a:bodyPr/>
          <a:lstStyle/>
          <a:p>
            <a:fld id="{259590AC-51CC-4752-8F19-C55A8E4626A1}" type="datetimeFigureOut">
              <a:rPr lang="en-US" smtClean="0"/>
              <a:t>2/24/2021</a:t>
            </a:fld>
            <a:endParaRPr lang="en-US"/>
          </a:p>
        </p:txBody>
      </p:sp>
      <p:sp>
        <p:nvSpPr>
          <p:cNvPr id="4" name="Footer Placeholder 3">
            <a:extLst>
              <a:ext uri="{FF2B5EF4-FFF2-40B4-BE49-F238E27FC236}">
                <a16:creationId xmlns:a16="http://schemas.microsoft.com/office/drawing/2014/main" id="{8A0EDF64-A349-4BCA-B047-DD3FE40955B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A09BE7-C95A-4FFC-8491-792F8553B56E}"/>
              </a:ext>
            </a:extLst>
          </p:cNvPr>
          <p:cNvSpPr>
            <a:spLocks noGrp="1"/>
          </p:cNvSpPr>
          <p:nvPr>
            <p:ph type="sldNum" sz="quarter" idx="12"/>
          </p:nvPr>
        </p:nvSpPr>
        <p:spPr/>
        <p:txBody>
          <a:bodyPr/>
          <a:lstStyle/>
          <a:p>
            <a:fld id="{65CD3E2B-724B-4778-8EC8-40C5E295074C}" type="slidenum">
              <a:rPr lang="en-US" smtClean="0"/>
              <a:t>‹#›</a:t>
            </a:fld>
            <a:endParaRPr lang="en-US"/>
          </a:p>
        </p:txBody>
      </p:sp>
      <p:sp>
        <p:nvSpPr>
          <p:cNvPr id="9" name="Rectangle 8">
            <a:extLst>
              <a:ext uri="{FF2B5EF4-FFF2-40B4-BE49-F238E27FC236}">
                <a16:creationId xmlns:a16="http://schemas.microsoft.com/office/drawing/2014/main" id="{3E1C3FFF-475B-488F-9739-88AEF457C8F9}"/>
              </a:ext>
            </a:extLst>
          </p:cNvPr>
          <p:cNvSpPr/>
          <p:nvPr userDrawn="1"/>
        </p:nvSpPr>
        <p:spPr>
          <a:xfrm>
            <a:off x="0" y="6592534"/>
            <a:ext cx="12192000" cy="265466"/>
          </a:xfrm>
          <a:prstGeom prst="rect">
            <a:avLst/>
          </a:prstGeom>
          <a:solidFill>
            <a:srgbClr val="0736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drawing, food&#10;&#10;Description automatically generated">
            <a:extLst>
              <a:ext uri="{FF2B5EF4-FFF2-40B4-BE49-F238E27FC236}">
                <a16:creationId xmlns:a16="http://schemas.microsoft.com/office/drawing/2014/main" id="{C05963FE-8511-4774-8101-68A9BEB4E2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19738" y="5450314"/>
            <a:ext cx="1121664" cy="1024128"/>
          </a:xfrm>
          <a:prstGeom prst="rect">
            <a:avLst/>
          </a:prstGeom>
        </p:spPr>
      </p:pic>
      <p:cxnSp>
        <p:nvCxnSpPr>
          <p:cNvPr id="11" name="Straight Connector 10">
            <a:extLst>
              <a:ext uri="{FF2B5EF4-FFF2-40B4-BE49-F238E27FC236}">
                <a16:creationId xmlns:a16="http://schemas.microsoft.com/office/drawing/2014/main" id="{45887E98-7972-450B-A37B-8C02FEC3EA6B}"/>
              </a:ext>
            </a:extLst>
          </p:cNvPr>
          <p:cNvCxnSpPr/>
          <p:nvPr userDrawn="1"/>
        </p:nvCxnSpPr>
        <p:spPr>
          <a:xfrm>
            <a:off x="174112" y="1032734"/>
            <a:ext cx="11843774" cy="0"/>
          </a:xfrm>
          <a:prstGeom prst="line">
            <a:avLst/>
          </a:prstGeom>
          <a:ln w="76200">
            <a:solidFill>
              <a:srgbClr val="073674"/>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C18FC7B-87ED-4BEC-B4FA-9D3DF63A88CF}"/>
              </a:ext>
            </a:extLst>
          </p:cNvPr>
          <p:cNvSpPr>
            <a:spLocks noGrp="1"/>
          </p:cNvSpPr>
          <p:nvPr>
            <p:ph type="title"/>
          </p:nvPr>
        </p:nvSpPr>
        <p:spPr>
          <a:xfrm>
            <a:off x="174112" y="136525"/>
            <a:ext cx="11843774" cy="937006"/>
          </a:xfrm>
        </p:spPr>
        <p:txBody>
          <a:bodyPr/>
          <a:lstStyle>
            <a:lvl1pPr>
              <a:defRPr>
                <a:latin typeface="Georgia" panose="02040502050405020303" pitchFamily="18" charset="0"/>
              </a:defRPr>
            </a:lvl1pPr>
          </a:lstStyle>
          <a:p>
            <a:r>
              <a:rPr lang="en-US"/>
              <a:t>Click to edit Master title style</a:t>
            </a:r>
          </a:p>
        </p:txBody>
      </p:sp>
    </p:spTree>
    <p:extLst>
      <p:ext uri="{BB962C8B-B14F-4D97-AF65-F5344CB8AC3E}">
        <p14:creationId xmlns:p14="http://schemas.microsoft.com/office/powerpoint/2010/main" val="1599874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E74E0-4EFE-48CB-B1B6-F504D031AD90}"/>
              </a:ext>
            </a:extLst>
          </p:cNvPr>
          <p:cNvSpPr>
            <a:spLocks noGrp="1"/>
          </p:cNvSpPr>
          <p:nvPr>
            <p:ph type="title"/>
          </p:nvPr>
        </p:nvSpPr>
        <p:spPr>
          <a:xfrm>
            <a:off x="6990424" y="136525"/>
            <a:ext cx="5041777" cy="1241733"/>
          </a:xfrm>
        </p:spPr>
        <p:txBody>
          <a:bodyPr/>
          <a:lstStyle>
            <a:lvl1pPr>
              <a:defRPr>
                <a:latin typeface="Georgia" panose="02040502050405020303" pitchFamily="18" charset="0"/>
              </a:defRPr>
            </a:lvl1pPr>
          </a:lstStyle>
          <a:p>
            <a:r>
              <a:rPr lang="en-US"/>
              <a:t>Click to edit Master title style</a:t>
            </a:r>
          </a:p>
        </p:txBody>
      </p:sp>
      <p:sp>
        <p:nvSpPr>
          <p:cNvPr id="3" name="Date Placeholder 2">
            <a:extLst>
              <a:ext uri="{FF2B5EF4-FFF2-40B4-BE49-F238E27FC236}">
                <a16:creationId xmlns:a16="http://schemas.microsoft.com/office/drawing/2014/main" id="{98892A60-1787-4A0F-9B14-0586E07402AA}"/>
              </a:ext>
            </a:extLst>
          </p:cNvPr>
          <p:cNvSpPr>
            <a:spLocks noGrp="1"/>
          </p:cNvSpPr>
          <p:nvPr>
            <p:ph type="dt" sz="half" idx="10"/>
          </p:nvPr>
        </p:nvSpPr>
        <p:spPr/>
        <p:txBody>
          <a:bodyPr/>
          <a:lstStyle/>
          <a:p>
            <a:fld id="{259590AC-51CC-4752-8F19-C55A8E4626A1}" type="datetimeFigureOut">
              <a:rPr lang="en-US" smtClean="0"/>
              <a:pPr/>
              <a:t>2/24/2021</a:t>
            </a:fld>
            <a:endParaRPr lang="en-US"/>
          </a:p>
        </p:txBody>
      </p:sp>
      <p:sp>
        <p:nvSpPr>
          <p:cNvPr id="4" name="Footer Placeholder 3">
            <a:extLst>
              <a:ext uri="{FF2B5EF4-FFF2-40B4-BE49-F238E27FC236}">
                <a16:creationId xmlns:a16="http://schemas.microsoft.com/office/drawing/2014/main" id="{90FD42C3-7B78-4714-A418-36B8E05C06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3D7ADB-C719-493C-B38E-F24708B05270}"/>
              </a:ext>
            </a:extLst>
          </p:cNvPr>
          <p:cNvSpPr>
            <a:spLocks noGrp="1"/>
          </p:cNvSpPr>
          <p:nvPr>
            <p:ph type="sldNum" sz="quarter" idx="12"/>
          </p:nvPr>
        </p:nvSpPr>
        <p:spPr/>
        <p:txBody>
          <a:bodyPr/>
          <a:lstStyle/>
          <a:p>
            <a:fld id="{65CD3E2B-724B-4778-8EC8-40C5E295074C}" type="slidenum">
              <a:rPr lang="en-US" smtClean="0"/>
              <a:pPr/>
              <a:t>‹#›</a:t>
            </a:fld>
            <a:endParaRPr lang="en-US"/>
          </a:p>
        </p:txBody>
      </p:sp>
      <p:sp>
        <p:nvSpPr>
          <p:cNvPr id="6" name="Rectangle 5">
            <a:extLst>
              <a:ext uri="{FF2B5EF4-FFF2-40B4-BE49-F238E27FC236}">
                <a16:creationId xmlns:a16="http://schemas.microsoft.com/office/drawing/2014/main" id="{7D4260E3-1BF3-474B-AFAC-03D21BA252FA}"/>
              </a:ext>
            </a:extLst>
          </p:cNvPr>
          <p:cNvSpPr/>
          <p:nvPr userDrawn="1"/>
        </p:nvSpPr>
        <p:spPr>
          <a:xfrm>
            <a:off x="0" y="6592534"/>
            <a:ext cx="12192000" cy="265466"/>
          </a:xfrm>
          <a:prstGeom prst="rect">
            <a:avLst/>
          </a:prstGeom>
          <a:solidFill>
            <a:srgbClr val="0736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drawing, food&#10;&#10;Description automatically generated">
            <a:extLst>
              <a:ext uri="{FF2B5EF4-FFF2-40B4-BE49-F238E27FC236}">
                <a16:creationId xmlns:a16="http://schemas.microsoft.com/office/drawing/2014/main" id="{BE9CC576-A91F-4F63-B5C2-E5D257FF17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19738" y="5450314"/>
            <a:ext cx="1121664" cy="1024128"/>
          </a:xfrm>
          <a:prstGeom prst="rect">
            <a:avLst/>
          </a:prstGeom>
        </p:spPr>
      </p:pic>
      <p:sp>
        <p:nvSpPr>
          <p:cNvPr id="8" name="Content Placeholder 2">
            <a:extLst>
              <a:ext uri="{FF2B5EF4-FFF2-40B4-BE49-F238E27FC236}">
                <a16:creationId xmlns:a16="http://schemas.microsoft.com/office/drawing/2014/main" id="{F11586D0-6A55-466C-A94D-B85A1F74E4A4}"/>
              </a:ext>
            </a:extLst>
          </p:cNvPr>
          <p:cNvSpPr>
            <a:spLocks noGrp="1"/>
          </p:cNvSpPr>
          <p:nvPr>
            <p:ph idx="1"/>
          </p:nvPr>
        </p:nvSpPr>
        <p:spPr>
          <a:xfrm>
            <a:off x="458491" y="1490352"/>
            <a:ext cx="11275017" cy="4735621"/>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4427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E87208-70B3-4B5E-AE27-FA75C05B07D9}"/>
              </a:ext>
            </a:extLst>
          </p:cNvPr>
          <p:cNvSpPr>
            <a:spLocks noGrp="1"/>
          </p:cNvSpPr>
          <p:nvPr>
            <p:ph type="dt" sz="half" idx="10"/>
          </p:nvPr>
        </p:nvSpPr>
        <p:spPr/>
        <p:txBody>
          <a:bodyPr/>
          <a:lstStyle/>
          <a:p>
            <a:fld id="{259590AC-51CC-4752-8F19-C55A8E4626A1}" type="datetimeFigureOut">
              <a:rPr lang="en-US" smtClean="0"/>
              <a:t>2/24/2021</a:t>
            </a:fld>
            <a:endParaRPr lang="en-US"/>
          </a:p>
        </p:txBody>
      </p:sp>
      <p:sp>
        <p:nvSpPr>
          <p:cNvPr id="3" name="Footer Placeholder 2">
            <a:extLst>
              <a:ext uri="{FF2B5EF4-FFF2-40B4-BE49-F238E27FC236}">
                <a16:creationId xmlns:a16="http://schemas.microsoft.com/office/drawing/2014/main" id="{E5C3AFD8-4C22-4355-BD9E-990FC0BFF2F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F1AF76-76CD-426E-91BE-12D2DCF351BC}"/>
              </a:ext>
            </a:extLst>
          </p:cNvPr>
          <p:cNvSpPr>
            <a:spLocks noGrp="1"/>
          </p:cNvSpPr>
          <p:nvPr>
            <p:ph type="sldNum" sz="quarter" idx="12"/>
          </p:nvPr>
        </p:nvSpPr>
        <p:spPr/>
        <p:txBody>
          <a:bodyPr/>
          <a:lstStyle/>
          <a:p>
            <a:fld id="{65CD3E2B-724B-4778-8EC8-40C5E295074C}" type="slidenum">
              <a:rPr lang="en-US" smtClean="0"/>
              <a:t>‹#›</a:t>
            </a:fld>
            <a:endParaRPr lang="en-US"/>
          </a:p>
        </p:txBody>
      </p:sp>
    </p:spTree>
    <p:extLst>
      <p:ext uri="{BB962C8B-B14F-4D97-AF65-F5344CB8AC3E}">
        <p14:creationId xmlns:p14="http://schemas.microsoft.com/office/powerpoint/2010/main" val="1743088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6" Type="http://schemas.openxmlformats.org/officeDocument/2006/relationships/theme" Target="../theme/theme4.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56A287-9A4D-488F-83BA-D8CF21F991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C703BEE-4789-4C67-B873-507FF5E36D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B5A225-2C25-41EF-8854-61041B7AFB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panose="02020603050405020304" pitchFamily="18" charset="0"/>
                <a:cs typeface="Times New Roman" panose="02020603050405020304" pitchFamily="18" charset="0"/>
              </a:defRPr>
            </a:lvl1pPr>
          </a:lstStyle>
          <a:p>
            <a:fld id="{259590AC-51CC-4752-8F19-C55A8E4626A1}" type="datetimeFigureOut">
              <a:rPr lang="en-US" smtClean="0"/>
              <a:pPr/>
              <a:t>2/24/2021</a:t>
            </a:fld>
            <a:endParaRPr lang="en-US"/>
          </a:p>
        </p:txBody>
      </p:sp>
      <p:sp>
        <p:nvSpPr>
          <p:cNvPr id="5" name="Footer Placeholder 4">
            <a:extLst>
              <a:ext uri="{FF2B5EF4-FFF2-40B4-BE49-F238E27FC236}">
                <a16:creationId xmlns:a16="http://schemas.microsoft.com/office/drawing/2014/main" id="{AFF9A7A0-3458-4222-BE16-26D5531A42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panose="02020603050405020304" pitchFamily="18" charset="0"/>
                <a:cs typeface="Times New Roman" panose="02020603050405020304" pitchFamily="18" charset="0"/>
              </a:defRPr>
            </a:lvl1pPr>
          </a:lstStyle>
          <a:p>
            <a:endParaRPr lang="en-US"/>
          </a:p>
        </p:txBody>
      </p:sp>
      <p:sp>
        <p:nvSpPr>
          <p:cNvPr id="6" name="Slide Number Placeholder 5">
            <a:extLst>
              <a:ext uri="{FF2B5EF4-FFF2-40B4-BE49-F238E27FC236}">
                <a16:creationId xmlns:a16="http://schemas.microsoft.com/office/drawing/2014/main" id="{DE3532E2-A37A-4731-87CC-0059C7B3F6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imes New Roman" panose="02020603050405020304" pitchFamily="18" charset="0"/>
                <a:cs typeface="Times New Roman" panose="02020603050405020304" pitchFamily="18" charset="0"/>
              </a:defRPr>
            </a:lvl1pPr>
          </a:lstStyle>
          <a:p>
            <a:fld id="{65CD3E2B-724B-4778-8EC8-40C5E295074C}" type="slidenum">
              <a:rPr lang="en-US" smtClean="0"/>
              <a:pPr/>
              <a:t>‹#›</a:t>
            </a:fld>
            <a:endParaRPr lang="en-US"/>
          </a:p>
        </p:txBody>
      </p:sp>
    </p:spTree>
    <p:extLst>
      <p:ext uri="{BB962C8B-B14F-4D97-AF65-F5344CB8AC3E}">
        <p14:creationId xmlns:p14="http://schemas.microsoft.com/office/powerpoint/2010/main" val="785184529"/>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50" r:id="rId3"/>
    <p:sldLayoutId id="2147483652" r:id="rId4"/>
    <p:sldLayoutId id="2147483661" r:id="rId5"/>
    <p:sldLayoutId id="2147483662" r:id="rId6"/>
    <p:sldLayoutId id="2147483654" r:id="rId7"/>
    <p:sldLayoutId id="2147483695" r:id="rId8"/>
    <p:sldLayoutId id="2147483655" r:id="rId9"/>
    <p:sldLayoutId id="2147483656" r:id="rId10"/>
    <p:sldLayoutId id="2147483657" r:id="rId11"/>
  </p:sldLayoutIdLst>
  <p:txStyles>
    <p:title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FFB24BB-D87A-0F45-8400-61B54FE01AB5}"/>
              </a:ext>
            </a:extLst>
          </p:cNvPr>
          <p:cNvSpPr txBox="1">
            <a:spLocks/>
          </p:cNvSpPr>
          <p:nvPr userDrawn="1"/>
        </p:nvSpPr>
        <p:spPr>
          <a:xfrm>
            <a:off x="2064687" y="2129784"/>
            <a:ext cx="8717281" cy="2387600"/>
          </a:xfrm>
          <a:prstGeom prst="rect">
            <a:avLst/>
          </a:prstGeom>
        </p:spPr>
        <p:txBody>
          <a:bodyPr anchor="b">
            <a:normAutofit/>
          </a:bodyPr>
          <a:lstStyle>
            <a:lvl1pPr algn="l" defTabSz="914400" rtl="0" eaLnBrk="1" latinLnBrk="0" hangingPunct="1">
              <a:lnSpc>
                <a:spcPct val="90000"/>
              </a:lnSpc>
              <a:spcBef>
                <a:spcPct val="0"/>
              </a:spcBef>
              <a:buNone/>
              <a:defRPr lang="en-US" sz="5000" b="0" i="0" kern="1200" baseline="0">
                <a:solidFill>
                  <a:srgbClr val="24356F"/>
                </a:solidFill>
                <a:effectLst/>
                <a:latin typeface="Georgia" panose="02040502050405020303" pitchFamily="18" charset="0"/>
                <a:ea typeface="+mj-ea"/>
                <a:cs typeface="+mj-cs"/>
              </a:defRPr>
            </a:lvl1pPr>
          </a:lstStyle>
          <a:p>
            <a:r>
              <a:rPr lang="en-US"/>
              <a:t>Providing Essential</a:t>
            </a:r>
            <a:br>
              <a:rPr lang="en-US"/>
            </a:br>
            <a:r>
              <a:rPr lang="en-US"/>
              <a:t>Services and Resources to</a:t>
            </a:r>
            <a:br>
              <a:rPr lang="en-US"/>
            </a:br>
            <a:r>
              <a:rPr lang="en-US"/>
              <a:t>Meet the Needs of Families</a:t>
            </a:r>
          </a:p>
        </p:txBody>
      </p:sp>
    </p:spTree>
    <p:extLst>
      <p:ext uri="{BB962C8B-B14F-4D97-AF65-F5344CB8AC3E}">
        <p14:creationId xmlns:p14="http://schemas.microsoft.com/office/powerpoint/2010/main" val="769643711"/>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Lst>
  <p:txStyles>
    <p:titleStyle>
      <a:lvl1pPr algn="l" defTabSz="914400" rtl="0" eaLnBrk="1" latinLnBrk="0" hangingPunct="1">
        <a:lnSpc>
          <a:spcPct val="90000"/>
        </a:lnSpc>
        <a:spcBef>
          <a:spcPct val="0"/>
        </a:spcBef>
        <a:buNone/>
        <a:defRPr lang="en-US" sz="4400" kern="1200" baseline="0" smtClean="0">
          <a:solidFill>
            <a:srgbClr val="24356F"/>
          </a:solidFill>
          <a:effectLst/>
          <a:latin typeface="Georgia" panose="02040502050405020303" pitchFamily="18" charset="0"/>
          <a:ea typeface="+mj-ea"/>
          <a:cs typeface="+mj-cs"/>
        </a:defRPr>
      </a:lvl1pPr>
    </p:titleStyle>
    <p:bodyStyle>
      <a:lvl1pPr marL="0" indent="0" algn="l" defTabSz="914400" rtl="0" eaLnBrk="1" latinLnBrk="0" hangingPunct="1">
        <a:lnSpc>
          <a:spcPct val="90000"/>
        </a:lnSpc>
        <a:spcBef>
          <a:spcPts val="1000"/>
        </a:spcBef>
        <a:buFontTx/>
        <a:buNone/>
        <a:defRPr sz="1600" kern="1200" baseline="0">
          <a:solidFill>
            <a:schemeClr val="bg1"/>
          </a:solidFill>
          <a:latin typeface="Gotham Bold"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56A287-9A4D-488F-83BA-D8CF21F991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C703BEE-4789-4C67-B873-507FF5E36D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B5A225-2C25-41EF-8854-61041B7AFB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panose="02020603050405020304" pitchFamily="18" charset="0"/>
                <a:cs typeface="Times New Roman" panose="02020603050405020304" pitchFamily="18" charset="0"/>
              </a:defRPr>
            </a:lvl1pPr>
          </a:lstStyle>
          <a:p>
            <a:fld id="{259590AC-51CC-4752-8F19-C55A8E4626A1}" type="datetimeFigureOut">
              <a:rPr lang="en-US" smtClean="0"/>
              <a:pPr/>
              <a:t>2/24/2021</a:t>
            </a:fld>
            <a:endParaRPr lang="en-US"/>
          </a:p>
        </p:txBody>
      </p:sp>
      <p:sp>
        <p:nvSpPr>
          <p:cNvPr id="5" name="Footer Placeholder 4">
            <a:extLst>
              <a:ext uri="{FF2B5EF4-FFF2-40B4-BE49-F238E27FC236}">
                <a16:creationId xmlns:a16="http://schemas.microsoft.com/office/drawing/2014/main" id="{AFF9A7A0-3458-4222-BE16-26D5531A42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panose="02020603050405020304" pitchFamily="18" charset="0"/>
                <a:cs typeface="Times New Roman" panose="02020603050405020304" pitchFamily="18" charset="0"/>
              </a:defRPr>
            </a:lvl1pPr>
          </a:lstStyle>
          <a:p>
            <a:endParaRPr lang="en-US"/>
          </a:p>
        </p:txBody>
      </p:sp>
      <p:sp>
        <p:nvSpPr>
          <p:cNvPr id="6" name="Slide Number Placeholder 5">
            <a:extLst>
              <a:ext uri="{FF2B5EF4-FFF2-40B4-BE49-F238E27FC236}">
                <a16:creationId xmlns:a16="http://schemas.microsoft.com/office/drawing/2014/main" id="{DE3532E2-A37A-4731-87CC-0059C7B3F6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imes New Roman" panose="02020603050405020304" pitchFamily="18" charset="0"/>
                <a:cs typeface="Times New Roman" panose="02020603050405020304" pitchFamily="18" charset="0"/>
              </a:defRPr>
            </a:lvl1pPr>
          </a:lstStyle>
          <a:p>
            <a:fld id="{65CD3E2B-724B-4778-8EC8-40C5E295074C}" type="slidenum">
              <a:rPr lang="en-US" smtClean="0"/>
              <a:pPr/>
              <a:t>‹#›</a:t>
            </a:fld>
            <a:endParaRPr lang="en-US"/>
          </a:p>
        </p:txBody>
      </p:sp>
    </p:spTree>
    <p:extLst>
      <p:ext uri="{BB962C8B-B14F-4D97-AF65-F5344CB8AC3E}">
        <p14:creationId xmlns:p14="http://schemas.microsoft.com/office/powerpoint/2010/main" val="1687637068"/>
      </p:ext>
    </p:extLst>
  </p:cSld>
  <p:clrMap bg1="lt1" tx1="dk1" bg2="lt2" tx2="dk2" accent1="accent1" accent2="accent2" accent3="accent3" accent4="accent4" accent5="accent5" accent6="accent6" hlink="hlink" folHlink="folHlink"/>
  <p:sldLayoutIdLst>
    <p:sldLayoutId id="2147483697" r:id="rId1"/>
  </p:sldLayoutIdLst>
  <p:txStyles>
    <p:title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56A287-9A4D-488F-83BA-D8CF21F991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C703BEE-4789-4C67-B873-507FF5E36D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B5A225-2C25-41EF-8854-61041B7AFB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panose="02020603050405020304" pitchFamily="18" charset="0"/>
                <a:cs typeface="Times New Roman" panose="02020603050405020304" pitchFamily="18" charset="0"/>
              </a:defRPr>
            </a:lvl1pPr>
          </a:lstStyle>
          <a:p>
            <a:fld id="{259590AC-51CC-4752-8F19-C55A8E4626A1}" type="datetimeFigureOut">
              <a:rPr lang="en-US" smtClean="0"/>
              <a:pPr/>
              <a:t>2/24/2021</a:t>
            </a:fld>
            <a:endParaRPr lang="en-US"/>
          </a:p>
        </p:txBody>
      </p:sp>
      <p:sp>
        <p:nvSpPr>
          <p:cNvPr id="5" name="Footer Placeholder 4">
            <a:extLst>
              <a:ext uri="{FF2B5EF4-FFF2-40B4-BE49-F238E27FC236}">
                <a16:creationId xmlns:a16="http://schemas.microsoft.com/office/drawing/2014/main" id="{AFF9A7A0-3458-4222-BE16-26D5531A42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panose="02020603050405020304" pitchFamily="18" charset="0"/>
                <a:cs typeface="Times New Roman" panose="02020603050405020304" pitchFamily="18" charset="0"/>
              </a:defRPr>
            </a:lvl1pPr>
          </a:lstStyle>
          <a:p>
            <a:endParaRPr lang="en-US"/>
          </a:p>
        </p:txBody>
      </p:sp>
      <p:sp>
        <p:nvSpPr>
          <p:cNvPr id="6" name="Slide Number Placeholder 5">
            <a:extLst>
              <a:ext uri="{FF2B5EF4-FFF2-40B4-BE49-F238E27FC236}">
                <a16:creationId xmlns:a16="http://schemas.microsoft.com/office/drawing/2014/main" id="{DE3532E2-A37A-4731-87CC-0059C7B3F6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imes New Roman" panose="02020603050405020304" pitchFamily="18" charset="0"/>
                <a:cs typeface="Times New Roman" panose="02020603050405020304" pitchFamily="18" charset="0"/>
              </a:defRPr>
            </a:lvl1pPr>
          </a:lstStyle>
          <a:p>
            <a:fld id="{65CD3E2B-724B-4778-8EC8-40C5E295074C}" type="slidenum">
              <a:rPr lang="en-US" smtClean="0"/>
              <a:pPr/>
              <a:t>‹#›</a:t>
            </a:fld>
            <a:endParaRPr lang="en-US"/>
          </a:p>
        </p:txBody>
      </p:sp>
    </p:spTree>
    <p:extLst>
      <p:ext uri="{BB962C8B-B14F-4D97-AF65-F5344CB8AC3E}">
        <p14:creationId xmlns:p14="http://schemas.microsoft.com/office/powerpoint/2010/main" val="296075504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Lst>
  <p:txStyles>
    <p:title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3" Type="http://schemas.openxmlformats.org/officeDocument/2006/relationships/hyperlink" Target="https://www.decal.ga.gov/CAPS/Solve.aspx" TargetMode="External"/><Relationship Id="rId2" Type="http://schemas.openxmlformats.org/officeDocument/2006/relationships/notesSlide" Target="../notesSlides/notesSlide7.xml"/><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3" Type="http://schemas.openxmlformats.org/officeDocument/2006/relationships/hyperlink" Target="http://qualityrated.org/" TargetMode="External"/><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image" Target="../media/image47.png"/><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jpeg"/></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3.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jpeg"/></Relationships>
</file>

<file path=ppt/slides/_rels/slide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emf"/><Relationship Id="rId7"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45.xml"/><Relationship Id="rId6" Type="http://schemas.openxmlformats.org/officeDocument/2006/relationships/image" Target="../media/image39.png"/><Relationship Id="rId11" Type="http://schemas.openxmlformats.org/officeDocument/2006/relationships/image" Target="../media/image44.jpe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6.xml.rels><?xml version="1.0" encoding="UTF-8" standalone="yes"?>
<Relationships xmlns="http://schemas.openxmlformats.org/package/2006/relationships"><Relationship Id="rId3" Type="http://schemas.openxmlformats.org/officeDocument/2006/relationships/hyperlink" Target="http://www.decal.ga.gov/BFTS/Covid19.aspx" TargetMode="External"/><Relationship Id="rId2" Type="http://schemas.openxmlformats.org/officeDocument/2006/relationships/image" Target="../media/image45.pn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400.png"/><Relationship Id="rId4" Type="http://schemas.microsoft.com/office/2014/relationships/chartEx" Target="../charts/chartEx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http://www.decal.ga.gov/documents/attachments/release_STABLE%20Update%2012-14-2020.pdf" TargetMode="External"/><Relationship Id="rId2" Type="http://schemas.openxmlformats.org/officeDocument/2006/relationships/notesSlide" Target="../notesSlides/notesSlide6.xml"/><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E2C51-9849-4035-92C0-B030F36741CC}"/>
              </a:ext>
            </a:extLst>
          </p:cNvPr>
          <p:cNvSpPr>
            <a:spLocks noGrp="1"/>
          </p:cNvSpPr>
          <p:nvPr>
            <p:ph type="ctrTitle"/>
          </p:nvPr>
        </p:nvSpPr>
        <p:spPr>
          <a:xfrm>
            <a:off x="144652" y="1232899"/>
            <a:ext cx="6163681" cy="3832261"/>
          </a:xfrm>
        </p:spPr>
        <p:txBody>
          <a:bodyPr>
            <a:noAutofit/>
          </a:bodyPr>
          <a:lstStyle/>
          <a:p>
            <a:pPr algn="ctr"/>
            <a:br>
              <a:rPr lang="en-US" sz="5200" b="1" dirty="0"/>
            </a:br>
            <a:r>
              <a:rPr lang="en-US" sz="4400" b="1" dirty="0">
                <a:latin typeface="Georgia"/>
                <a:cs typeface="Times New Roman"/>
              </a:rPr>
              <a:t>DECAL's Community Response to Child Care Needs </a:t>
            </a:r>
            <a:br>
              <a:rPr lang="en-US" sz="5200" b="1" dirty="0"/>
            </a:br>
            <a:endParaRPr lang="en-US" sz="5200" b="1" dirty="0"/>
          </a:p>
        </p:txBody>
      </p:sp>
      <p:sp>
        <p:nvSpPr>
          <p:cNvPr id="3" name="Subtitle 2">
            <a:extLst>
              <a:ext uri="{FF2B5EF4-FFF2-40B4-BE49-F238E27FC236}">
                <a16:creationId xmlns:a16="http://schemas.microsoft.com/office/drawing/2014/main" id="{C931496A-45C9-41C7-B0C6-DDD6D6ED467F}"/>
              </a:ext>
            </a:extLst>
          </p:cNvPr>
          <p:cNvSpPr>
            <a:spLocks noGrp="1"/>
          </p:cNvSpPr>
          <p:nvPr>
            <p:ph type="subTitle" idx="1"/>
          </p:nvPr>
        </p:nvSpPr>
        <p:spPr>
          <a:xfrm>
            <a:off x="71032" y="5065160"/>
            <a:ext cx="6368106" cy="1393434"/>
          </a:xfrm>
        </p:spPr>
        <p:txBody>
          <a:bodyPr vert="horz" lIns="91440" tIns="45720" rIns="91440" bIns="45720" rtlCol="0" anchor="t">
            <a:normAutofit/>
          </a:bodyPr>
          <a:lstStyle/>
          <a:p>
            <a:pPr algn="ctr">
              <a:lnSpc>
                <a:spcPct val="100000"/>
              </a:lnSpc>
              <a:spcBef>
                <a:spcPts val="0"/>
              </a:spcBef>
            </a:pPr>
            <a:r>
              <a:rPr lang="en-US" i="1" dirty="0">
                <a:latin typeface="Georgia"/>
                <a:cs typeface="Times New Roman"/>
              </a:rPr>
              <a:t>Bridgette Washington</a:t>
            </a:r>
          </a:p>
          <a:p>
            <a:pPr algn="ctr">
              <a:lnSpc>
                <a:spcPct val="100000"/>
              </a:lnSpc>
              <a:spcBef>
                <a:spcPts val="0"/>
              </a:spcBef>
            </a:pPr>
            <a:r>
              <a:rPr lang="en-US" i="1" dirty="0">
                <a:latin typeface="Georgia"/>
                <a:cs typeface="Times New Roman"/>
              </a:rPr>
              <a:t>February 24, 2021</a:t>
            </a:r>
          </a:p>
          <a:p>
            <a:pPr algn="ctr">
              <a:lnSpc>
                <a:spcPct val="100000"/>
              </a:lnSpc>
              <a:spcBef>
                <a:spcPts val="0"/>
              </a:spcBef>
            </a:pPr>
            <a:r>
              <a:rPr lang="en-US" i="1" dirty="0">
                <a:latin typeface="Georgia"/>
                <a:cs typeface="Times New Roman"/>
              </a:rPr>
              <a:t>Kiwanis Lunch Meeting</a:t>
            </a:r>
            <a:endParaRPr lang="en-US" i="1" dirty="0"/>
          </a:p>
        </p:txBody>
      </p:sp>
      <p:pic>
        <p:nvPicPr>
          <p:cNvPr id="12" name="Picture 11" descr="A person in a pink shirt&#10;&#10;Description generated with high confidence">
            <a:extLst>
              <a:ext uri="{FF2B5EF4-FFF2-40B4-BE49-F238E27FC236}">
                <a16:creationId xmlns:a16="http://schemas.microsoft.com/office/drawing/2014/main" id="{F223F9E0-A6EE-476F-9396-990A1547980E}"/>
              </a:ext>
            </a:extLst>
          </p:cNvPr>
          <p:cNvPicPr>
            <a:picLocks noChangeAspect="1"/>
          </p:cNvPicPr>
          <p:nvPr/>
        </p:nvPicPr>
        <p:blipFill rotWithShape="1">
          <a:blip r:embed="rId3">
            <a:extLst>
              <a:ext uri="{28A0092B-C50C-407E-A947-70E740481C1C}">
                <a14:useLocalDpi xmlns:a14="http://schemas.microsoft.com/office/drawing/2010/main" val="0"/>
              </a:ext>
            </a:extLst>
          </a:blip>
          <a:srcRect l="21279" r="23763" b="1726"/>
          <a:stretch/>
        </p:blipFill>
        <p:spPr>
          <a:xfrm>
            <a:off x="6439138" y="-1"/>
            <a:ext cx="5752862" cy="6858001"/>
          </a:xfrm>
          <a:prstGeom prst="rect">
            <a:avLst/>
          </a:prstGeom>
        </p:spPr>
      </p:pic>
    </p:spTree>
    <p:extLst>
      <p:ext uri="{BB962C8B-B14F-4D97-AF65-F5344CB8AC3E}">
        <p14:creationId xmlns:p14="http://schemas.microsoft.com/office/powerpoint/2010/main" val="41154170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41A67-FAC1-4971-BE3C-2C3002607ECA}"/>
              </a:ext>
            </a:extLst>
          </p:cNvPr>
          <p:cNvSpPr>
            <a:spLocks noGrp="1"/>
          </p:cNvSpPr>
          <p:nvPr>
            <p:ph type="title"/>
          </p:nvPr>
        </p:nvSpPr>
        <p:spPr>
          <a:xfrm>
            <a:off x="1326243" y="475796"/>
            <a:ext cx="2959326" cy="1600200"/>
          </a:xfrm>
        </p:spPr>
        <p:txBody>
          <a:bodyPr>
            <a:normAutofit/>
          </a:bodyPr>
          <a:lstStyle/>
          <a:p>
            <a:r>
              <a:rPr lang="en-US" sz="6600"/>
              <a:t>SOLVE</a:t>
            </a:r>
          </a:p>
        </p:txBody>
      </p:sp>
      <p:sp>
        <p:nvSpPr>
          <p:cNvPr id="3" name="Content Placeholder 2">
            <a:extLst>
              <a:ext uri="{FF2B5EF4-FFF2-40B4-BE49-F238E27FC236}">
                <a16:creationId xmlns:a16="http://schemas.microsoft.com/office/drawing/2014/main" id="{31E6ADE2-AF23-4848-82E7-78CD02855A87}"/>
              </a:ext>
            </a:extLst>
          </p:cNvPr>
          <p:cNvSpPr>
            <a:spLocks noGrp="1"/>
          </p:cNvSpPr>
          <p:nvPr>
            <p:ph idx="1"/>
          </p:nvPr>
        </p:nvSpPr>
        <p:spPr>
          <a:xfrm>
            <a:off x="5180012" y="1006022"/>
            <a:ext cx="6172200" cy="1069974"/>
          </a:xfrm>
        </p:spPr>
        <p:txBody>
          <a:bodyPr/>
          <a:lstStyle/>
          <a:p>
            <a:pPr marL="0" indent="0">
              <a:buNone/>
            </a:pPr>
            <a:r>
              <a:rPr lang="en-US" b="1">
                <a:solidFill>
                  <a:srgbClr val="073674"/>
                </a:solidFill>
                <a:latin typeface="Georgia" panose="02040502050405020303" pitchFamily="18" charset="0"/>
              </a:rPr>
              <a:t>S</a:t>
            </a:r>
            <a:r>
              <a:rPr lang="en-US">
                <a:solidFill>
                  <a:srgbClr val="073674"/>
                </a:solidFill>
                <a:latin typeface="Georgia" panose="02040502050405020303" pitchFamily="18" charset="0"/>
              </a:rPr>
              <a:t>upporting </a:t>
            </a:r>
            <a:r>
              <a:rPr lang="en-US" b="1">
                <a:solidFill>
                  <a:srgbClr val="073674"/>
                </a:solidFill>
                <a:latin typeface="Georgia" panose="02040502050405020303" pitchFamily="18" charset="0"/>
              </a:rPr>
              <a:t>O</a:t>
            </a:r>
            <a:r>
              <a:rPr lang="en-US">
                <a:solidFill>
                  <a:srgbClr val="073674"/>
                </a:solidFill>
                <a:latin typeface="Georgia" panose="02040502050405020303" pitchFamily="18" charset="0"/>
              </a:rPr>
              <a:t>nsite </a:t>
            </a:r>
            <a:r>
              <a:rPr lang="en-US" b="1">
                <a:solidFill>
                  <a:srgbClr val="073674"/>
                </a:solidFill>
                <a:latin typeface="Georgia" panose="02040502050405020303" pitchFamily="18" charset="0"/>
              </a:rPr>
              <a:t>L</a:t>
            </a:r>
            <a:r>
              <a:rPr lang="en-US">
                <a:solidFill>
                  <a:srgbClr val="073674"/>
                </a:solidFill>
                <a:latin typeface="Georgia" panose="02040502050405020303" pitchFamily="18" charset="0"/>
              </a:rPr>
              <a:t>earning for </a:t>
            </a:r>
            <a:r>
              <a:rPr lang="en-US" b="1">
                <a:solidFill>
                  <a:srgbClr val="073674"/>
                </a:solidFill>
                <a:latin typeface="Georgia" panose="02040502050405020303" pitchFamily="18" charset="0"/>
              </a:rPr>
              <a:t>V</a:t>
            </a:r>
            <a:r>
              <a:rPr lang="en-US">
                <a:solidFill>
                  <a:srgbClr val="073674"/>
                </a:solidFill>
                <a:latin typeface="Georgia" panose="02040502050405020303" pitchFamily="18" charset="0"/>
              </a:rPr>
              <a:t>irtual </a:t>
            </a:r>
            <a:r>
              <a:rPr lang="en-US" b="1">
                <a:solidFill>
                  <a:srgbClr val="073674"/>
                </a:solidFill>
                <a:latin typeface="Georgia" panose="02040502050405020303" pitchFamily="18" charset="0"/>
              </a:rPr>
              <a:t>E</a:t>
            </a:r>
            <a:r>
              <a:rPr lang="en-US">
                <a:solidFill>
                  <a:srgbClr val="073674"/>
                </a:solidFill>
                <a:latin typeface="Georgia" panose="02040502050405020303" pitchFamily="18" charset="0"/>
              </a:rPr>
              <a:t>ducation</a:t>
            </a:r>
          </a:p>
        </p:txBody>
      </p:sp>
      <p:sp>
        <p:nvSpPr>
          <p:cNvPr id="5" name="Content Placeholder 1">
            <a:extLst>
              <a:ext uri="{FF2B5EF4-FFF2-40B4-BE49-F238E27FC236}">
                <a16:creationId xmlns:a16="http://schemas.microsoft.com/office/drawing/2014/main" id="{9F332960-F9BD-4521-9CDF-3585D2C88EF5}"/>
              </a:ext>
            </a:extLst>
          </p:cNvPr>
          <p:cNvSpPr txBox="1">
            <a:spLocks/>
          </p:cNvSpPr>
          <p:nvPr/>
        </p:nvSpPr>
        <p:spPr>
          <a:xfrm>
            <a:off x="410966" y="2265298"/>
            <a:ext cx="11359910" cy="418539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a:defRPr/>
            </a:pPr>
            <a:r>
              <a:rPr kumimoji="0" lang="en-US" sz="2800" b="0" i="0" u="none" strike="noStrike" kern="1200" cap="none" spc="0" normalizeH="0" baseline="0" noProof="0" dirty="0">
                <a:ln>
                  <a:noFill/>
                </a:ln>
                <a:effectLst/>
                <a:uLnTx/>
                <a:uFillTx/>
                <a:latin typeface="Arial"/>
                <a:ea typeface="Calibri" panose="020F0502020204030204" pitchFamily="34" charset="0"/>
                <a:cs typeface="Arial"/>
              </a:rPr>
              <a:t>Funding </a:t>
            </a:r>
            <a:r>
              <a:rPr kumimoji="0" lang="en-US" sz="2800" b="0" i="0" u="none" strike="noStrike" kern="1200" cap="none" spc="0" normalizeH="0" baseline="0" noProof="0" dirty="0">
                <a:ln>
                  <a:noFill/>
                </a:ln>
                <a:effectLst/>
                <a:uLnTx/>
                <a:uFillTx/>
                <a:latin typeface="Arial"/>
                <a:cs typeface="Arial"/>
              </a:rPr>
              <a:t>Between $17 and $19 million </a:t>
            </a:r>
            <a:r>
              <a:rPr kumimoji="0" lang="en-US" sz="2800" b="0" i="0" u="none" strike="noStrike" kern="1200" cap="none" spc="0" normalizeH="0" baseline="0" noProof="0" dirty="0">
                <a:ln>
                  <a:noFill/>
                </a:ln>
                <a:effectLst/>
                <a:uLnTx/>
                <a:uFillTx/>
                <a:latin typeface="Arial"/>
                <a:ea typeface="Calibri" panose="020F0502020204030204" pitchFamily="34" charset="0"/>
                <a:cs typeface="Arial"/>
              </a:rPr>
              <a:t>provided by</a:t>
            </a:r>
            <a:r>
              <a:rPr lang="en-US" sz="2800" dirty="0">
                <a:latin typeface="Arial"/>
                <a:ea typeface="Calibri" panose="020F0502020204030204" pitchFamily="34" charset="0"/>
                <a:cs typeface="Arial"/>
              </a:rPr>
              <a:t> Governor Kemp’s Office in part of the Governor’s Emergency Education Relief (GEER) funding. </a:t>
            </a:r>
            <a:endParaRPr lang="en-US" sz="2800" dirty="0">
              <a:latin typeface="Ariel"/>
              <a:ea typeface="Calibri" panose="020F0502020204030204" pitchFamily="34" charset="0"/>
            </a:endParaRPr>
          </a:p>
          <a:p>
            <a:pPr>
              <a:defRPr/>
            </a:pPr>
            <a:r>
              <a:rPr kumimoji="0" lang="en-US" sz="2800" b="0" i="0" u="none" strike="noStrike" kern="1200" cap="none" spc="0" normalizeH="0" baseline="0" noProof="0" dirty="0">
                <a:ln>
                  <a:noFill/>
                </a:ln>
                <a:effectLst/>
                <a:uLnTx/>
                <a:uFillTx/>
                <a:latin typeface="Arial"/>
                <a:ea typeface="Calibri" panose="020F0502020204030204" pitchFamily="34" charset="0"/>
                <a:cs typeface="Arial"/>
              </a:rPr>
              <a:t>Provides financial assistance for school age students of public school systems that are using a virtual-only learning model and/or if there is an in-person option, it is 50% </a:t>
            </a:r>
            <a:r>
              <a:rPr kumimoji="0" lang="en-US" sz="2800" b="0" i="0" u="none" strike="noStrike" kern="1200" cap="none" spc="0" normalizeH="0" baseline="0" noProof="0">
                <a:ln>
                  <a:noFill/>
                </a:ln>
                <a:effectLst/>
                <a:uLnTx/>
                <a:uFillTx/>
                <a:latin typeface="Arial"/>
                <a:ea typeface="Calibri" panose="020F0502020204030204" pitchFamily="34" charset="0"/>
                <a:cs typeface="Arial"/>
              </a:rPr>
              <a:t>or less </a:t>
            </a:r>
            <a:r>
              <a:rPr kumimoji="0" lang="en-US" sz="2800" b="0" i="0" u="none" strike="noStrike" kern="1200" cap="none" spc="0" normalizeH="0" baseline="0" noProof="0" dirty="0">
                <a:ln>
                  <a:noFill/>
                </a:ln>
                <a:effectLst/>
                <a:uLnTx/>
                <a:uFillTx/>
                <a:latin typeface="Arial"/>
                <a:ea typeface="Calibri" panose="020F0502020204030204" pitchFamily="34" charset="0"/>
                <a:cs typeface="Arial"/>
              </a:rPr>
              <a:t>of the time.</a:t>
            </a:r>
            <a:r>
              <a:rPr lang="en-US" sz="2800" dirty="0">
                <a:latin typeface="Arial"/>
                <a:ea typeface="Calibri" panose="020F0502020204030204" pitchFamily="34" charset="0"/>
                <a:cs typeface="Arial"/>
              </a:rPr>
              <a:t> </a:t>
            </a:r>
            <a:endParaRPr lang="en-US" sz="2800" b="0" i="0" strike="noStrike" kern="1200" cap="none" spc="0" normalizeH="0" baseline="0" noProof="0" dirty="0">
              <a:ln>
                <a:noFill/>
              </a:ln>
              <a:effectLst/>
              <a:uLnTx/>
              <a:uFillTx/>
              <a:latin typeface="Ariel"/>
              <a:ea typeface="Calibri" panose="020F0502020204030204" pitchFamily="34" charset="0"/>
            </a:endParaRPr>
          </a:p>
          <a:p>
            <a:pPr>
              <a:defRPr/>
            </a:pPr>
            <a:r>
              <a:rPr kumimoji="0" lang="en-US" sz="2800" b="0" i="0" strike="noStrike" kern="1200" cap="none" spc="0" normalizeH="0" baseline="0" noProof="0" dirty="0">
                <a:ln>
                  <a:noFill/>
                </a:ln>
                <a:effectLst/>
                <a:uLnTx/>
                <a:uFillTx/>
                <a:latin typeface="Arial"/>
                <a:ea typeface="Calibri" panose="020F0502020204030204" pitchFamily="34" charset="0"/>
                <a:cs typeface="Arial"/>
              </a:rPr>
              <a:t>Scholarships</a:t>
            </a:r>
            <a:r>
              <a:rPr lang="en-US" sz="2800" dirty="0">
                <a:latin typeface="Arial"/>
                <a:ea typeface="Calibri" panose="020F0502020204030204" pitchFamily="34" charset="0"/>
                <a:cs typeface="Arial"/>
              </a:rPr>
              <a:t> </a:t>
            </a:r>
            <a:r>
              <a:rPr kumimoji="0" lang="en-US" sz="2800" b="1" i="0" strike="noStrike" kern="1200" cap="none" spc="0" normalizeH="0" baseline="0" noProof="0" dirty="0">
                <a:ln>
                  <a:noFill/>
                </a:ln>
                <a:effectLst/>
                <a:uLnTx/>
                <a:uFillTx/>
                <a:latin typeface="Arial"/>
                <a:ea typeface="Calibri" panose="020F0502020204030204" pitchFamily="34" charset="0"/>
                <a:cs typeface="Arial"/>
              </a:rPr>
              <a:t>help pay for care, supervision, and support </a:t>
            </a:r>
            <a:r>
              <a:rPr kumimoji="0" lang="en-US" sz="2800" b="1" i="0" u="none" strike="noStrike" kern="1200" cap="none" spc="0" normalizeH="0" baseline="0" noProof="0" dirty="0">
                <a:ln>
                  <a:noFill/>
                </a:ln>
                <a:effectLst/>
                <a:uLnTx/>
                <a:uFillTx/>
                <a:latin typeface="Arial"/>
                <a:ea typeface="Calibri" panose="020F0502020204030204" pitchFamily="34" charset="0"/>
                <a:cs typeface="Arial"/>
              </a:rPr>
              <a:t>during the school day for students engaged in virtual learning and are enrolled in child care while parents work.</a:t>
            </a:r>
            <a:r>
              <a:rPr lang="en-US" sz="2800" b="1" dirty="0">
                <a:latin typeface="Arial"/>
                <a:ea typeface="Calibri" panose="020F0502020204030204" pitchFamily="34" charset="0"/>
                <a:cs typeface="Arial"/>
              </a:rPr>
              <a:t> </a:t>
            </a:r>
            <a:endParaRPr lang="en-US" sz="2800" b="1" i="0" u="none"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a:lnSpc>
                <a:spcPct val="90000"/>
              </a:lnSpc>
              <a:spcBef>
                <a:spcPts val="1000"/>
              </a:spcBef>
              <a:spcAft>
                <a:spcPts val="0"/>
              </a:spcAft>
              <a:buClrTx/>
              <a:buSzTx/>
              <a:buNone/>
              <a:tabLst/>
              <a:defRPr/>
            </a:pPr>
            <a:endParaRPr lang="en-US" sz="3600" i="0" u="none" strike="noStrike" kern="1200" cap="none" spc="0" normalizeH="0" baseline="0" noProof="0" dirty="0">
              <a:ln>
                <a:noFill/>
              </a:ln>
              <a:effectLst/>
              <a:uLnTx/>
              <a:uFillTx/>
            </a:endParaRPr>
          </a:p>
        </p:txBody>
      </p:sp>
      <p:sp>
        <p:nvSpPr>
          <p:cNvPr id="4" name="TextBox 3">
            <a:extLst>
              <a:ext uri="{FF2B5EF4-FFF2-40B4-BE49-F238E27FC236}">
                <a16:creationId xmlns:a16="http://schemas.microsoft.com/office/drawing/2014/main" id="{920BBA4E-F3A5-43F9-B5FF-CED7204CDCAF}"/>
              </a:ext>
            </a:extLst>
          </p:cNvPr>
          <p:cNvSpPr txBox="1"/>
          <p:nvPr/>
        </p:nvSpPr>
        <p:spPr>
          <a:xfrm>
            <a:off x="724595" y="6087040"/>
            <a:ext cx="10972165" cy="369332"/>
          </a:xfrm>
          <a:prstGeom prst="rect">
            <a:avLst/>
          </a:prstGeom>
          <a:noFill/>
        </p:spPr>
        <p:txBody>
          <a:bodyPr wrap="square" lIns="91440" tIns="45720" rIns="91440" bIns="45720" rtlCol="0" anchor="t">
            <a:spAutoFit/>
          </a:bodyPr>
          <a:lstStyle/>
          <a:p>
            <a:pPr algn="ctr"/>
            <a:r>
              <a:rPr lang="en-US">
                <a:ea typeface="+mn-lt"/>
                <a:cs typeface="+mn-lt"/>
                <a:hlinkClick r:id="rId3">
                  <a:extLst>
                    <a:ext uri="{A12FA001-AC4F-418D-AE19-62706E023703}">
                      <ahyp:hlinkClr xmlns:ahyp="http://schemas.microsoft.com/office/drawing/2018/hyperlinkcolor" val="tx"/>
                    </a:ext>
                  </a:extLst>
                </a:hlinkClick>
              </a:rPr>
              <a:t>https://www.decal.ga.gov/CAPS/Solve.aspx</a:t>
            </a:r>
            <a:r>
              <a:rPr lang="en-US">
                <a:ea typeface="+mn-lt"/>
                <a:cs typeface="+mn-lt"/>
              </a:rPr>
              <a:t> </a:t>
            </a:r>
            <a:r>
              <a:rPr lang="en-US" sz="1800" i="1">
                <a:latin typeface="Arial"/>
                <a:cs typeface="Arial"/>
              </a:rPr>
              <a:t>.</a:t>
            </a:r>
            <a:r>
              <a:rPr lang="en-US" i="1">
                <a:latin typeface="Arial"/>
                <a:cs typeface="Arial"/>
              </a:rPr>
              <a:t> </a:t>
            </a:r>
            <a:endParaRPr lang="en-US" sz="2800" i="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63335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8249529-9768-41AE-B642-A02271A827B8}"/>
              </a:ext>
            </a:extLst>
          </p:cNvPr>
          <p:cNvSpPr>
            <a:spLocks noGrp="1"/>
          </p:cNvSpPr>
          <p:nvPr>
            <p:ph idx="1"/>
          </p:nvPr>
        </p:nvSpPr>
        <p:spPr/>
        <p:txBody>
          <a:bodyPr>
            <a:normAutofit lnSpcReduction="10000"/>
          </a:bodyPr>
          <a:lstStyle/>
          <a:p>
            <a:pPr marL="0" indent="0">
              <a:buNone/>
            </a:pPr>
            <a:r>
              <a:rPr lang="en-US" dirty="0"/>
              <a:t>DECAL has received funds from the federal Coronavirus Response and Relief Supplemental Appropriations Act (CRRSA). ﻿</a:t>
            </a:r>
          </a:p>
          <a:p>
            <a:pPr marL="0" indent="0">
              <a:buNone/>
            </a:pPr>
            <a:endParaRPr lang="en-US" dirty="0"/>
          </a:p>
          <a:p>
            <a:pPr marL="0" indent="0">
              <a:buNone/>
            </a:pPr>
            <a:r>
              <a:rPr lang="en-US" dirty="0"/>
              <a:t>DECAL will distribute the funding in phases. </a:t>
            </a:r>
          </a:p>
          <a:p>
            <a:pPr marL="0" indent="0">
              <a:buNone/>
            </a:pPr>
            <a:endParaRPr lang="en-US" dirty="0"/>
          </a:p>
          <a:p>
            <a:pPr marL="0" indent="0">
              <a:buNone/>
            </a:pPr>
            <a:r>
              <a:rPr lang="en-US" dirty="0"/>
              <a:t>The Phase 1 plan includes:</a:t>
            </a:r>
          </a:p>
          <a:p>
            <a:r>
              <a:rPr lang="en-US" dirty="0"/>
              <a:t>Round 3 STABLE Payments for ECE Providers</a:t>
            </a:r>
          </a:p>
          <a:p>
            <a:r>
              <a:rPr lang="en-US" dirty="0"/>
              <a:t>Supplemental Payment to the ECE workforce</a:t>
            </a:r>
          </a:p>
          <a:p>
            <a:r>
              <a:rPr lang="en-US" dirty="0"/>
              <a:t>Support for CAPS Families</a:t>
            </a:r>
          </a:p>
          <a:p>
            <a:r>
              <a:rPr lang="en-US" dirty="0"/>
              <a:t>Competitive grant for programs serving school-age children</a:t>
            </a:r>
          </a:p>
          <a:p>
            <a:pPr marL="0" indent="0">
              <a:buNone/>
            </a:pPr>
            <a:endParaRPr lang="en-US" dirty="0"/>
          </a:p>
        </p:txBody>
      </p:sp>
      <p:sp>
        <p:nvSpPr>
          <p:cNvPr id="3" name="Title 2">
            <a:extLst>
              <a:ext uri="{FF2B5EF4-FFF2-40B4-BE49-F238E27FC236}">
                <a16:creationId xmlns:a16="http://schemas.microsoft.com/office/drawing/2014/main" id="{A21190DB-3F8A-4FE2-8569-326A6249E561}"/>
              </a:ext>
            </a:extLst>
          </p:cNvPr>
          <p:cNvSpPr>
            <a:spLocks noGrp="1"/>
          </p:cNvSpPr>
          <p:nvPr>
            <p:ph type="title"/>
          </p:nvPr>
        </p:nvSpPr>
        <p:spPr/>
        <p:txBody>
          <a:bodyPr>
            <a:normAutofit fontScale="90000"/>
          </a:bodyPr>
          <a:lstStyle/>
          <a:p>
            <a:r>
              <a:rPr lang="en-US" dirty="0"/>
              <a:t>CRRSA Funding &amp; Early Learning</a:t>
            </a:r>
            <a:br>
              <a:rPr lang="en-US" dirty="0"/>
            </a:br>
            <a:endParaRPr lang="en-US" dirty="0"/>
          </a:p>
        </p:txBody>
      </p:sp>
    </p:spTree>
    <p:extLst>
      <p:ext uri="{BB962C8B-B14F-4D97-AF65-F5344CB8AC3E}">
        <p14:creationId xmlns:p14="http://schemas.microsoft.com/office/powerpoint/2010/main" val="3794447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60E55B-43A1-4920-BE29-E7D3F3799A16}"/>
              </a:ext>
            </a:extLst>
          </p:cNvPr>
          <p:cNvSpPr>
            <a:spLocks noGrp="1"/>
          </p:cNvSpPr>
          <p:nvPr>
            <p:ph type="title"/>
          </p:nvPr>
        </p:nvSpPr>
        <p:spPr>
          <a:xfrm>
            <a:off x="526073" y="737278"/>
            <a:ext cx="11139854" cy="930447"/>
          </a:xfrm>
        </p:spPr>
        <p:txBody>
          <a:bodyPr vert="horz" lIns="91440" tIns="45720" rIns="91440" bIns="45720" rtlCol="0" anchor="b">
            <a:normAutofit/>
          </a:bodyPr>
          <a:lstStyle/>
          <a:p>
            <a:pPr algn="ctr"/>
            <a:r>
              <a:rPr lang="en-US" sz="5400" dirty="0">
                <a:solidFill>
                  <a:srgbClr val="FFFFFF"/>
                </a:solidFill>
                <a:hlinkClick r:id="rId3">
                  <a:extLst>
                    <a:ext uri="{A12FA001-AC4F-418D-AE19-62706E023703}">
                      <ahyp:hlinkClr xmlns:ahyp="http://schemas.microsoft.com/office/drawing/2018/hyperlinkcolor" val="tx"/>
                    </a:ext>
                  </a:extLst>
                </a:hlinkClick>
              </a:rPr>
              <a:t>http://qualityrated.org</a:t>
            </a:r>
            <a:r>
              <a:rPr lang="en-US" sz="5400" dirty="0">
                <a:solidFill>
                  <a:srgbClr val="FFFFFF"/>
                </a:solidFill>
              </a:rPr>
              <a:t> </a:t>
            </a:r>
          </a:p>
        </p:txBody>
      </p:sp>
      <p:cxnSp>
        <p:nvCxnSpPr>
          <p:cNvPr id="15" name="Straight Connector 14">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79A7DBC6-E0E8-419C-92ED-EB66915F45DB}"/>
              </a:ext>
            </a:extLst>
          </p:cNvPr>
          <p:cNvPicPr>
            <a:picLocks noChangeAspect="1"/>
          </p:cNvPicPr>
          <p:nvPr/>
        </p:nvPicPr>
        <p:blipFill rotWithShape="1">
          <a:blip r:embed="rId4"/>
          <a:srcRect l="7014" t="1051" r="12143" b="6383"/>
          <a:stretch/>
        </p:blipFill>
        <p:spPr>
          <a:xfrm>
            <a:off x="6379758" y="2380735"/>
            <a:ext cx="5455917" cy="3873701"/>
          </a:xfrm>
          <a:prstGeom prst="rect">
            <a:avLst/>
          </a:prstGeom>
        </p:spPr>
      </p:pic>
      <p:cxnSp>
        <p:nvCxnSpPr>
          <p:cNvPr id="17" name="Straight Connector 16">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7B842C1-54A6-4B4F-AE83-FAABFB56F832}"/>
              </a:ext>
            </a:extLst>
          </p:cNvPr>
          <p:cNvPicPr>
            <a:picLocks noChangeAspect="1"/>
          </p:cNvPicPr>
          <p:nvPr/>
        </p:nvPicPr>
        <p:blipFill rotWithShape="1">
          <a:blip r:embed="rId5"/>
          <a:srcRect r="9334" b="1"/>
          <a:stretch/>
        </p:blipFill>
        <p:spPr>
          <a:xfrm>
            <a:off x="571387" y="2808970"/>
            <a:ext cx="5455917" cy="3068944"/>
          </a:xfrm>
          <a:prstGeom prst="rect">
            <a:avLst/>
          </a:prstGeom>
        </p:spPr>
      </p:pic>
    </p:spTree>
    <p:extLst>
      <p:ext uri="{BB962C8B-B14F-4D97-AF65-F5344CB8AC3E}">
        <p14:creationId xmlns:p14="http://schemas.microsoft.com/office/powerpoint/2010/main" val="8366183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8CBE3-EFD2-47C1-8133-452B8D4960E6}"/>
              </a:ext>
            </a:extLst>
          </p:cNvPr>
          <p:cNvSpPr>
            <a:spLocks noGrp="1"/>
          </p:cNvSpPr>
          <p:nvPr>
            <p:ph type="title"/>
          </p:nvPr>
        </p:nvSpPr>
        <p:spPr>
          <a:xfrm>
            <a:off x="780836" y="1910992"/>
            <a:ext cx="10500189" cy="3061699"/>
          </a:xfrm>
        </p:spPr>
        <p:txBody>
          <a:bodyPr lIns="91440" tIns="45720" rIns="91440" bIns="45720" anchor="t">
            <a:noAutofit/>
          </a:bodyPr>
          <a:lstStyle/>
          <a:p>
            <a:pPr algn="ctr">
              <a:spcBef>
                <a:spcPts val="0"/>
              </a:spcBef>
            </a:pPr>
            <a:br>
              <a:rPr lang="en-US" sz="4800">
                <a:effectLst/>
                <a:ea typeface="Calibri" panose="020F0502020204030204" pitchFamily="34" charset="0"/>
                <a:cs typeface="Times New Roman" panose="02020603050405020304" pitchFamily="18" charset="0"/>
              </a:rPr>
            </a:br>
            <a:r>
              <a:rPr lang="en-US" sz="4800">
                <a:latin typeface="Georgia"/>
                <a:ea typeface="Calibri" panose="020F0502020204030204" pitchFamily="34" charset="0"/>
                <a:cs typeface="Times New Roman"/>
              </a:rPr>
              <a:t>Child Care Challenges in</a:t>
            </a:r>
            <a:r>
              <a:rPr lang="en-US" sz="4800">
                <a:effectLst/>
                <a:latin typeface="Georgia"/>
                <a:ea typeface="Calibri" panose="020F0502020204030204" pitchFamily="34" charset="0"/>
                <a:cs typeface="Times New Roman"/>
              </a:rPr>
              <a:t> Your </a:t>
            </a:r>
            <a:r>
              <a:rPr lang="en-US" sz="4800">
                <a:latin typeface="Georgia"/>
                <a:ea typeface="Calibri" panose="020F0502020204030204" pitchFamily="34" charset="0"/>
                <a:cs typeface="Times New Roman"/>
              </a:rPr>
              <a:t>C</a:t>
            </a:r>
            <a:r>
              <a:rPr lang="en-US" sz="4800">
                <a:effectLst/>
                <a:latin typeface="Georgia"/>
                <a:ea typeface="Calibri" panose="020F0502020204030204" pitchFamily="34" charset="0"/>
                <a:cs typeface="Times New Roman"/>
              </a:rPr>
              <a:t>ommunity </a:t>
            </a:r>
            <a:br>
              <a:rPr lang="en-US">
                <a:effectLst/>
                <a:ea typeface="Calibri" panose="020F0502020204030204" pitchFamily="34" charset="0"/>
                <a:cs typeface="Times New Roman" panose="02020603050405020304" pitchFamily="18" charset="0"/>
              </a:rPr>
            </a:br>
            <a:r>
              <a:rPr lang="en-US" sz="4000" u="none" strike="noStrike">
                <a:effectLst/>
                <a:latin typeface="Georgia"/>
                <a:ea typeface="Calibri" panose="020F0502020204030204" pitchFamily="34" charset="0"/>
                <a:cs typeface="Times New Roman"/>
              </a:rPr>
              <a:t> </a:t>
            </a:r>
            <a:br>
              <a:rPr lang="en-US" sz="4000">
                <a:effectLst/>
                <a:ea typeface="Calibri" panose="020F0502020204030204" pitchFamily="34" charset="0"/>
                <a:cs typeface="Times New Roman" panose="02020603050405020304" pitchFamily="18" charset="0"/>
              </a:rPr>
            </a:br>
            <a:endParaRPr lang="en-US" sz="8800"/>
          </a:p>
        </p:txBody>
      </p:sp>
    </p:spTree>
    <p:extLst>
      <p:ext uri="{BB962C8B-B14F-4D97-AF65-F5344CB8AC3E}">
        <p14:creationId xmlns:p14="http://schemas.microsoft.com/office/powerpoint/2010/main" val="12117349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8CBE3-EFD2-47C1-8133-452B8D4960E6}"/>
              </a:ext>
            </a:extLst>
          </p:cNvPr>
          <p:cNvSpPr>
            <a:spLocks noGrp="1"/>
          </p:cNvSpPr>
          <p:nvPr>
            <p:ph type="title"/>
          </p:nvPr>
        </p:nvSpPr>
        <p:spPr>
          <a:xfrm>
            <a:off x="780836" y="1910992"/>
            <a:ext cx="10500189" cy="3061699"/>
          </a:xfrm>
        </p:spPr>
        <p:txBody>
          <a:bodyPr lIns="91440" tIns="45720" rIns="91440" bIns="45720" anchor="t">
            <a:noAutofit/>
          </a:bodyPr>
          <a:lstStyle/>
          <a:p>
            <a:pPr marL="0" marR="0" algn="ctr">
              <a:spcBef>
                <a:spcPts val="0"/>
              </a:spcBef>
              <a:spcAft>
                <a:spcPts val="0"/>
              </a:spcAft>
            </a:pPr>
            <a:br>
              <a:rPr lang="en-US" sz="4800">
                <a:effectLst/>
                <a:ea typeface="Calibri" panose="020F0502020204030204" pitchFamily="34" charset="0"/>
                <a:cs typeface="Times New Roman" panose="02020603050405020304" pitchFamily="18" charset="0"/>
              </a:rPr>
            </a:br>
            <a:r>
              <a:rPr lang="en-US" sz="4800">
                <a:effectLst/>
                <a:latin typeface="Georgia"/>
                <a:ea typeface="Calibri" panose="020F0502020204030204" pitchFamily="34" charset="0"/>
                <a:cs typeface="Times New Roman"/>
              </a:rPr>
              <a:t>How Do You Stay </a:t>
            </a:r>
            <a:r>
              <a:rPr lang="en-US" sz="4800">
                <a:latin typeface="Georgia"/>
                <a:ea typeface="Calibri" panose="020F0502020204030204" pitchFamily="34" charset="0"/>
                <a:cs typeface="Times New Roman"/>
              </a:rPr>
              <a:t>C</a:t>
            </a:r>
            <a:r>
              <a:rPr lang="en-US" sz="4800">
                <a:effectLst/>
                <a:latin typeface="Georgia"/>
                <a:ea typeface="Calibri" panose="020F0502020204030204" pitchFamily="34" charset="0"/>
                <a:cs typeface="Times New Roman"/>
              </a:rPr>
              <a:t>onnected </a:t>
            </a:r>
            <a:r>
              <a:rPr lang="en-US" sz="4800">
                <a:latin typeface="Georgia"/>
                <a:ea typeface="Calibri" panose="020F0502020204030204" pitchFamily="34" charset="0"/>
                <a:cs typeface="Times New Roman"/>
              </a:rPr>
              <a:t>To E</a:t>
            </a:r>
            <a:r>
              <a:rPr lang="en-US" sz="4800">
                <a:effectLst/>
                <a:latin typeface="Georgia"/>
                <a:ea typeface="Calibri" panose="020F0502020204030204" pitchFamily="34" charset="0"/>
                <a:cs typeface="Times New Roman"/>
              </a:rPr>
              <a:t>arly </a:t>
            </a:r>
            <a:r>
              <a:rPr lang="en-US" sz="4800">
                <a:latin typeface="Georgia"/>
                <a:ea typeface="Calibri" panose="020F0502020204030204" pitchFamily="34" charset="0"/>
                <a:cs typeface="Times New Roman"/>
              </a:rPr>
              <a:t>L</a:t>
            </a:r>
            <a:r>
              <a:rPr lang="en-US" sz="4800">
                <a:effectLst/>
                <a:latin typeface="Georgia"/>
                <a:ea typeface="Calibri" panose="020F0502020204030204" pitchFamily="34" charset="0"/>
                <a:cs typeface="Times New Roman"/>
              </a:rPr>
              <a:t>earning </a:t>
            </a:r>
            <a:r>
              <a:rPr lang="en-US" sz="4800">
                <a:latin typeface="Georgia"/>
                <a:ea typeface="Calibri" panose="020F0502020204030204" pitchFamily="34" charset="0"/>
                <a:cs typeface="Times New Roman"/>
              </a:rPr>
              <a:t>R</a:t>
            </a:r>
            <a:r>
              <a:rPr lang="en-US" sz="4800">
                <a:effectLst/>
                <a:latin typeface="Georgia"/>
                <a:ea typeface="Calibri" panose="020F0502020204030204" pitchFamily="34" charset="0"/>
                <a:cs typeface="Times New Roman"/>
              </a:rPr>
              <a:t>esources in Your </a:t>
            </a:r>
            <a:r>
              <a:rPr lang="en-US" sz="4800">
                <a:latin typeface="Georgia"/>
                <a:ea typeface="Calibri" panose="020F0502020204030204" pitchFamily="34" charset="0"/>
                <a:cs typeface="Times New Roman"/>
              </a:rPr>
              <a:t>C</a:t>
            </a:r>
            <a:r>
              <a:rPr lang="en-US" sz="4800">
                <a:effectLst/>
                <a:latin typeface="Georgia"/>
                <a:ea typeface="Calibri" panose="020F0502020204030204" pitchFamily="34" charset="0"/>
                <a:cs typeface="Times New Roman"/>
              </a:rPr>
              <a:t>ommunity? </a:t>
            </a:r>
            <a:br>
              <a:rPr lang="en-US">
                <a:effectLst/>
                <a:ea typeface="Calibri" panose="020F0502020204030204" pitchFamily="34" charset="0"/>
                <a:cs typeface="Times New Roman" panose="02020603050405020304" pitchFamily="18" charset="0"/>
              </a:rPr>
            </a:br>
            <a:r>
              <a:rPr lang="en-US" sz="4000" u="none" strike="noStrike">
                <a:effectLst/>
                <a:latin typeface="Georgia"/>
                <a:ea typeface="Calibri" panose="020F0502020204030204" pitchFamily="34" charset="0"/>
                <a:cs typeface="Times New Roman"/>
              </a:rPr>
              <a:t> </a:t>
            </a:r>
            <a:br>
              <a:rPr lang="en-US" sz="4000">
                <a:effectLst/>
                <a:ea typeface="Calibri" panose="020F0502020204030204" pitchFamily="34" charset="0"/>
                <a:cs typeface="Times New Roman" panose="02020603050405020304" pitchFamily="18" charset="0"/>
              </a:rPr>
            </a:br>
            <a:endParaRPr lang="en-US" sz="8800"/>
          </a:p>
        </p:txBody>
      </p:sp>
    </p:spTree>
    <p:extLst>
      <p:ext uri="{BB962C8B-B14F-4D97-AF65-F5344CB8AC3E}">
        <p14:creationId xmlns:p14="http://schemas.microsoft.com/office/powerpoint/2010/main" val="6993857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EC8FA83-3405-4BDF-91BF-9EA44F67C4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2930" y="129032"/>
            <a:ext cx="9592637" cy="6858000"/>
          </a:xfrm>
          <a:prstGeom prst="rect">
            <a:avLst/>
          </a:prstGeom>
        </p:spPr>
      </p:pic>
      <p:sp>
        <p:nvSpPr>
          <p:cNvPr id="12" name="Rectangle 11">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picture containing drawing, food&#10;&#10;Description automatically generated">
            <a:extLst>
              <a:ext uri="{FF2B5EF4-FFF2-40B4-BE49-F238E27FC236}">
                <a16:creationId xmlns:a16="http://schemas.microsoft.com/office/drawing/2014/main" id="{B3FDE839-355E-4737-A6C7-A6DE85006D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503" y="5537835"/>
            <a:ext cx="1121664" cy="1024128"/>
          </a:xfrm>
          <a:prstGeom prst="rect">
            <a:avLst/>
          </a:prstGeom>
        </p:spPr>
      </p:pic>
      <p:sp>
        <p:nvSpPr>
          <p:cNvPr id="2" name="Content Placeholder 1">
            <a:extLst>
              <a:ext uri="{FF2B5EF4-FFF2-40B4-BE49-F238E27FC236}">
                <a16:creationId xmlns:a16="http://schemas.microsoft.com/office/drawing/2014/main" id="{2FB0F4C5-EAAD-487F-910C-5FC845E35E60}"/>
              </a:ext>
            </a:extLst>
          </p:cNvPr>
          <p:cNvSpPr>
            <a:spLocks noGrp="1"/>
          </p:cNvSpPr>
          <p:nvPr>
            <p:ph idx="1"/>
          </p:nvPr>
        </p:nvSpPr>
        <p:spPr>
          <a:xfrm>
            <a:off x="411914" y="2223844"/>
            <a:ext cx="7324526" cy="3548306"/>
          </a:xfrm>
        </p:spPr>
        <p:txBody>
          <a:bodyPr vert="horz" lIns="91440" tIns="45720" rIns="91440" bIns="45720" rtlCol="0" anchor="t">
            <a:normAutofit/>
          </a:bodyPr>
          <a:lstStyle/>
          <a:p>
            <a:r>
              <a:rPr lang="en-US">
                <a:latin typeface="Arial"/>
                <a:cs typeface="Arial"/>
              </a:rPr>
              <a:t>Continue to communicate the importance of access to high-quality care</a:t>
            </a:r>
          </a:p>
          <a:p>
            <a:r>
              <a:rPr lang="en-US">
                <a:latin typeface="Arial"/>
                <a:cs typeface="Arial"/>
              </a:rPr>
              <a:t>Check in with local programs about their needs during the pandemic</a:t>
            </a:r>
          </a:p>
          <a:p>
            <a:r>
              <a:rPr lang="en-US">
                <a:latin typeface="Arial"/>
                <a:cs typeface="Arial"/>
              </a:rPr>
              <a:t>Direct families and programs to DECAL resources, such as CAPS and SOLVE scholarships</a:t>
            </a:r>
          </a:p>
          <a:p>
            <a:r>
              <a:rPr lang="en-US">
                <a:latin typeface="Arial"/>
                <a:cs typeface="Arial"/>
              </a:rPr>
              <a:t>Join a Birth to Eight Meeting </a:t>
            </a:r>
            <a:endParaRPr lang="en-US"/>
          </a:p>
        </p:txBody>
      </p:sp>
      <p:sp>
        <p:nvSpPr>
          <p:cNvPr id="9" name="Rectangle 8">
            <a:extLst>
              <a:ext uri="{FF2B5EF4-FFF2-40B4-BE49-F238E27FC236}">
                <a16:creationId xmlns:a16="http://schemas.microsoft.com/office/drawing/2014/main" id="{6A43101E-C02B-4524-B23B-275AC025C321}"/>
              </a:ext>
            </a:extLst>
          </p:cNvPr>
          <p:cNvSpPr/>
          <p:nvPr/>
        </p:nvSpPr>
        <p:spPr>
          <a:xfrm>
            <a:off x="222503" y="694182"/>
            <a:ext cx="1006222" cy="3464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AB28EDE8-7F9F-4307-A7B4-50D4940E8DBE}"/>
              </a:ext>
            </a:extLst>
          </p:cNvPr>
          <p:cNvSpPr>
            <a:spLocks noGrp="1"/>
          </p:cNvSpPr>
          <p:nvPr>
            <p:ph type="title"/>
          </p:nvPr>
        </p:nvSpPr>
        <p:spPr>
          <a:xfrm>
            <a:off x="371093" y="192949"/>
            <a:ext cx="8844826" cy="1863055"/>
          </a:xfrm>
          <a:noFill/>
        </p:spPr>
        <p:txBody>
          <a:bodyPr vert="horz" lIns="91440" tIns="45720" rIns="91440" bIns="45720" rtlCol="0" anchor="b">
            <a:noAutofit/>
          </a:bodyPr>
          <a:lstStyle/>
          <a:p>
            <a:r>
              <a:rPr lang="en-US">
                <a:cs typeface="+mj-cs"/>
              </a:rPr>
              <a:t>How YOU Can</a:t>
            </a:r>
            <a:br>
              <a:rPr lang="en-US">
                <a:cs typeface="+mj-cs"/>
              </a:rPr>
            </a:br>
            <a:r>
              <a:rPr lang="en-US">
                <a:cs typeface="+mj-cs"/>
              </a:rPr>
              <a:t>Support Your Local Community </a:t>
            </a:r>
          </a:p>
        </p:txBody>
      </p:sp>
    </p:spTree>
    <p:extLst>
      <p:ext uri="{BB962C8B-B14F-4D97-AF65-F5344CB8AC3E}">
        <p14:creationId xmlns:p14="http://schemas.microsoft.com/office/powerpoint/2010/main" val="38736440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0410055-616A-47E4-916B-24D40FEDDD17}"/>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t="7833" b="7833"/>
          <a:stretch/>
        </p:blipFill>
        <p:spPr>
          <a:xfrm>
            <a:off x="-36846" y="74427"/>
            <a:ext cx="12192000" cy="6858000"/>
          </a:xfrm>
          <a:prstGeom prst="rect">
            <a:avLst/>
          </a:prstGeom>
          <a:effectLst>
            <a:outerShdw blurRad="50800" dist="50800" dir="5400000" algn="ctr" rotWithShape="0">
              <a:srgbClr val="000000">
                <a:alpha val="17000"/>
              </a:srgbClr>
            </a:outerShdw>
          </a:effectLst>
        </p:spPr>
      </p:pic>
      <p:sp>
        <p:nvSpPr>
          <p:cNvPr id="5" name="Title 1">
            <a:extLst>
              <a:ext uri="{FF2B5EF4-FFF2-40B4-BE49-F238E27FC236}">
                <a16:creationId xmlns:a16="http://schemas.microsoft.com/office/drawing/2014/main" id="{6FC0CCA0-E400-412A-BE6A-4A040C06AC52}"/>
              </a:ext>
            </a:extLst>
          </p:cNvPr>
          <p:cNvSpPr txBox="1">
            <a:spLocks/>
          </p:cNvSpPr>
          <p:nvPr/>
        </p:nvSpPr>
        <p:spPr>
          <a:xfrm>
            <a:off x="3047136" y="1097981"/>
            <a:ext cx="6768969" cy="2838866"/>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endParaRPr lang="en-US" sz="7200" dirty="0">
              <a:solidFill>
                <a:srgbClr val="FFFFFF"/>
              </a:solidFill>
              <a:latin typeface="Forte" panose="03060902040502070203" pitchFamily="66" charset="0"/>
            </a:endParaRPr>
          </a:p>
          <a:p>
            <a:pPr marL="0" marR="0" lvl="0" indent="0" algn="ctr" defTabSz="914400" rtl="0" eaLnBrk="1" fontAlgn="auto" latinLnBrk="0" hangingPunct="1">
              <a:lnSpc>
                <a:spcPct val="90000"/>
              </a:lnSpc>
              <a:spcBef>
                <a:spcPct val="0"/>
              </a:spcBef>
              <a:spcAft>
                <a:spcPts val="600"/>
              </a:spcAft>
              <a:buClrTx/>
              <a:buSzTx/>
              <a:buFontTx/>
              <a:buNone/>
              <a:tabLst/>
              <a:defRPr/>
            </a:pPr>
            <a:r>
              <a:rPr lang="en-US" sz="7200" dirty="0">
                <a:solidFill>
                  <a:srgbClr val="FFFFFF"/>
                </a:solidFill>
                <a:latin typeface="Abadi" panose="020B0604020104020204" pitchFamily="34" charset="0"/>
              </a:rPr>
              <a:t>Thank You!</a:t>
            </a:r>
          </a:p>
          <a:p>
            <a:pPr marL="0" marR="0" lvl="0" indent="0" algn="r" defTabSz="914400" rtl="0" eaLnBrk="1" fontAlgn="auto" latinLnBrk="0" hangingPunct="1">
              <a:lnSpc>
                <a:spcPct val="90000"/>
              </a:lnSpc>
              <a:spcBef>
                <a:spcPct val="0"/>
              </a:spcBef>
              <a:spcAft>
                <a:spcPts val="600"/>
              </a:spcAft>
              <a:buClrTx/>
              <a:buSzTx/>
              <a:buFontTx/>
              <a:buNone/>
              <a:tabLst/>
              <a:defRPr/>
            </a:pPr>
            <a:r>
              <a:rPr lang="en-US" sz="7200" dirty="0">
                <a:solidFill>
                  <a:srgbClr val="FFFFFF"/>
                </a:solidFill>
                <a:latin typeface="Georgia" panose="02040502050405020303" pitchFamily="18" charset="0"/>
              </a:rPr>
              <a:t> </a:t>
            </a:r>
          </a:p>
        </p:txBody>
      </p:sp>
      <p:pic>
        <p:nvPicPr>
          <p:cNvPr id="7" name="Picture 6" descr="A picture containing text&#10;&#10;Description automatically generated">
            <a:extLst>
              <a:ext uri="{FF2B5EF4-FFF2-40B4-BE49-F238E27FC236}">
                <a16:creationId xmlns:a16="http://schemas.microsoft.com/office/drawing/2014/main" id="{A0DCDED5-A7B8-4DBA-8AE6-A04998AF7A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2299" y="303354"/>
            <a:ext cx="2976801" cy="957170"/>
          </a:xfrm>
          <a:prstGeom prst="rect">
            <a:avLst/>
          </a:prstGeom>
        </p:spPr>
      </p:pic>
      <p:sp>
        <p:nvSpPr>
          <p:cNvPr id="2" name="TextBox 1">
            <a:extLst>
              <a:ext uri="{FF2B5EF4-FFF2-40B4-BE49-F238E27FC236}">
                <a16:creationId xmlns:a16="http://schemas.microsoft.com/office/drawing/2014/main" id="{A2A7665C-AB47-4C51-B956-D6B96F90E4FA}"/>
              </a:ext>
            </a:extLst>
          </p:cNvPr>
          <p:cNvSpPr txBox="1"/>
          <p:nvPr/>
        </p:nvSpPr>
        <p:spPr>
          <a:xfrm>
            <a:off x="1674687" y="3416157"/>
            <a:ext cx="9698803" cy="1938992"/>
          </a:xfrm>
          <a:prstGeom prst="rect">
            <a:avLst/>
          </a:prstGeom>
          <a:noFill/>
        </p:spPr>
        <p:txBody>
          <a:bodyPr wrap="square" lIns="91440" tIns="45720" rIns="91440" bIns="45720" rtlCol="0" anchor="t">
            <a:spAutoFit/>
          </a:bodyPr>
          <a:lstStyle/>
          <a:p>
            <a:pPr algn="ctr"/>
            <a:r>
              <a:rPr lang="en-US" sz="4000" b="1" dirty="0">
                <a:solidFill>
                  <a:schemeClr val="bg1"/>
                </a:solidFill>
                <a:latin typeface="Abadi" panose="020B0604020104020204" pitchFamily="34" charset="0"/>
              </a:rPr>
              <a:t>Bridgette Washington</a:t>
            </a:r>
            <a:endParaRPr lang="en-US" sz="3200" b="1" dirty="0">
              <a:latin typeface="Abadi" panose="020B0604020104020204" pitchFamily="34" charset="0"/>
              <a:cs typeface="Calibri" panose="020F0502020204030204"/>
            </a:endParaRPr>
          </a:p>
          <a:p>
            <a:pPr algn="ctr"/>
            <a:r>
              <a:rPr lang="en-US" sz="4000" b="1" dirty="0">
                <a:solidFill>
                  <a:schemeClr val="bg1"/>
                </a:solidFill>
                <a:effectLst/>
                <a:latin typeface="Abadi" panose="020B0604020104020204" pitchFamily="34" charset="0"/>
                <a:ea typeface="Calibri" panose="020F0502020204030204" pitchFamily="34" charset="0"/>
                <a:cs typeface="Calibri" panose="020F0502020204030204" pitchFamily="34" charset="0"/>
              </a:rPr>
              <a:t>(404) 463-0663 </a:t>
            </a:r>
            <a:endParaRPr lang="en-US" sz="4000" b="1" dirty="0">
              <a:solidFill>
                <a:schemeClr val="bg1"/>
              </a:solidFill>
              <a:latin typeface="Abadi" panose="020B0604020104020204" pitchFamily="34" charset="0"/>
            </a:endParaRPr>
          </a:p>
          <a:p>
            <a:pPr algn="ctr"/>
            <a:r>
              <a:rPr lang="en-US" sz="4000" b="1" dirty="0">
                <a:solidFill>
                  <a:schemeClr val="bg1"/>
                </a:solidFill>
                <a:latin typeface="Abadi" panose="020B0604020104020204" pitchFamily="34" charset="0"/>
              </a:rPr>
              <a:t>Bridgette.Washington@decal.ga.gov</a:t>
            </a:r>
          </a:p>
        </p:txBody>
      </p:sp>
    </p:spTree>
    <p:extLst>
      <p:ext uri="{BB962C8B-B14F-4D97-AF65-F5344CB8AC3E}">
        <p14:creationId xmlns:p14="http://schemas.microsoft.com/office/powerpoint/2010/main" val="12565376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7BA1676-D6D0-4774-84B9-AA4414DC2092}"/>
              </a:ext>
            </a:extLst>
          </p:cNvPr>
          <p:cNvSpPr>
            <a:spLocks noGrp="1"/>
          </p:cNvSpPr>
          <p:nvPr>
            <p:ph idx="1"/>
          </p:nvPr>
        </p:nvSpPr>
        <p:spPr>
          <a:xfrm>
            <a:off x="258298" y="1346732"/>
            <a:ext cx="11654951" cy="1724188"/>
          </a:xfrm>
        </p:spPr>
        <p:txBody>
          <a:bodyPr>
            <a:normAutofit/>
          </a:bodyPr>
          <a:lstStyle/>
          <a:p>
            <a:pPr marL="0" indent="0" algn="ctr">
              <a:buNone/>
            </a:pPr>
            <a:r>
              <a:rPr lang="en-US" sz="2400" i="1">
                <a:solidFill>
                  <a:srgbClr val="0070C0"/>
                </a:solidFill>
              </a:rPr>
              <a:t>Our Mission: </a:t>
            </a:r>
            <a:r>
              <a:rPr lang="en-US" sz="2400" b="1" i="1">
                <a:solidFill>
                  <a:srgbClr val="0070C0"/>
                </a:solidFill>
              </a:rPr>
              <a:t>Bright from the Start: Georgia Department of Early Care and Learning (DECAL) </a:t>
            </a:r>
            <a:r>
              <a:rPr lang="en-US" sz="2400" i="1">
                <a:solidFill>
                  <a:srgbClr val="0070C0"/>
                </a:solidFill>
              </a:rPr>
              <a:t>enhances children’s early education experience to promote their academic, social-emotional, and physical development in partnership with families, communities, the early care and education industry, and stakeholders</a:t>
            </a:r>
            <a:r>
              <a:rPr lang="en-US" i="1"/>
              <a:t>.</a:t>
            </a:r>
          </a:p>
        </p:txBody>
      </p:sp>
      <p:sp>
        <p:nvSpPr>
          <p:cNvPr id="3" name="Title 2">
            <a:extLst>
              <a:ext uri="{FF2B5EF4-FFF2-40B4-BE49-F238E27FC236}">
                <a16:creationId xmlns:a16="http://schemas.microsoft.com/office/drawing/2014/main" id="{2D50E3BF-B51A-49C6-9A8A-3688723648CC}"/>
              </a:ext>
            </a:extLst>
          </p:cNvPr>
          <p:cNvSpPr>
            <a:spLocks noGrp="1"/>
          </p:cNvSpPr>
          <p:nvPr>
            <p:ph type="title"/>
          </p:nvPr>
        </p:nvSpPr>
        <p:spPr>
          <a:xfrm>
            <a:off x="174113" y="275948"/>
            <a:ext cx="11843774" cy="778114"/>
          </a:xfrm>
        </p:spPr>
        <p:txBody>
          <a:bodyPr>
            <a:noAutofit/>
          </a:bodyPr>
          <a:lstStyle/>
          <a:p>
            <a:pPr algn="ctr"/>
            <a:r>
              <a:rPr lang="en-US" sz="3600" b="1">
                <a:solidFill>
                  <a:srgbClr val="0070C0"/>
                </a:solidFill>
              </a:rPr>
              <a:t>Georgia Department of Early Care and Learning</a:t>
            </a:r>
          </a:p>
        </p:txBody>
      </p:sp>
      <p:pic>
        <p:nvPicPr>
          <p:cNvPr id="5" name="Picture 4" descr="A child smiling at the camera&#10;&#10;Description automatically generated">
            <a:extLst>
              <a:ext uri="{FF2B5EF4-FFF2-40B4-BE49-F238E27FC236}">
                <a16:creationId xmlns:a16="http://schemas.microsoft.com/office/drawing/2014/main" id="{19DB5F94-F8ED-4047-BB11-007AA1596BE0}"/>
              </a:ext>
            </a:extLst>
          </p:cNvPr>
          <p:cNvPicPr>
            <a:picLocks noChangeAspect="1"/>
          </p:cNvPicPr>
          <p:nvPr/>
        </p:nvPicPr>
        <p:blipFill rotWithShape="1">
          <a:blip r:embed="rId2">
            <a:extLst>
              <a:ext uri="{28A0092B-C50C-407E-A947-70E740481C1C}">
                <a14:useLocalDpi xmlns:a14="http://schemas.microsoft.com/office/drawing/2010/main" val="0"/>
              </a:ext>
            </a:extLst>
          </a:blip>
          <a:srcRect r="39872"/>
          <a:stretch/>
        </p:blipFill>
        <p:spPr>
          <a:xfrm>
            <a:off x="2788073" y="3349888"/>
            <a:ext cx="1894458" cy="2094887"/>
          </a:xfrm>
          <a:prstGeom prst="rect">
            <a:avLst/>
          </a:prstGeom>
        </p:spPr>
      </p:pic>
      <p:pic>
        <p:nvPicPr>
          <p:cNvPr id="13" name="Picture 12" descr="A small child sitting on a table&#10;&#10;Description automatically generated">
            <a:extLst>
              <a:ext uri="{FF2B5EF4-FFF2-40B4-BE49-F238E27FC236}">
                <a16:creationId xmlns:a16="http://schemas.microsoft.com/office/drawing/2014/main" id="{F750DB50-4CF0-4365-B7DA-51877BB779A4}"/>
              </a:ext>
            </a:extLst>
          </p:cNvPr>
          <p:cNvPicPr>
            <a:picLocks noChangeAspect="1"/>
          </p:cNvPicPr>
          <p:nvPr/>
        </p:nvPicPr>
        <p:blipFill rotWithShape="1">
          <a:blip r:embed="rId3">
            <a:extLst>
              <a:ext uri="{28A0092B-C50C-407E-A947-70E740481C1C}">
                <a14:useLocalDpi xmlns:a14="http://schemas.microsoft.com/office/drawing/2010/main" val="0"/>
              </a:ext>
            </a:extLst>
          </a:blip>
          <a:srcRect l="25278" r="-59"/>
          <a:stretch/>
        </p:blipFill>
        <p:spPr>
          <a:xfrm>
            <a:off x="174112" y="3356739"/>
            <a:ext cx="2342188" cy="2088037"/>
          </a:xfrm>
          <a:prstGeom prst="rect">
            <a:avLst/>
          </a:prstGeom>
        </p:spPr>
      </p:pic>
      <p:pic>
        <p:nvPicPr>
          <p:cNvPr id="15" name="Picture 14" descr="A young child in a tree&#10;&#10;Description automatically generated">
            <a:extLst>
              <a:ext uri="{FF2B5EF4-FFF2-40B4-BE49-F238E27FC236}">
                <a16:creationId xmlns:a16="http://schemas.microsoft.com/office/drawing/2014/main" id="{43986F63-882B-4E2E-9BFD-5C6A273129A5}"/>
              </a:ext>
            </a:extLst>
          </p:cNvPr>
          <p:cNvPicPr>
            <a:picLocks noChangeAspect="1"/>
          </p:cNvPicPr>
          <p:nvPr/>
        </p:nvPicPr>
        <p:blipFill rotWithShape="1">
          <a:blip r:embed="rId4">
            <a:extLst>
              <a:ext uri="{28A0092B-C50C-407E-A947-70E740481C1C}">
                <a14:useLocalDpi xmlns:a14="http://schemas.microsoft.com/office/drawing/2010/main" val="0"/>
              </a:ext>
            </a:extLst>
          </a:blip>
          <a:srcRect l="30112" t="17131" r="10210"/>
          <a:stretch/>
        </p:blipFill>
        <p:spPr>
          <a:xfrm>
            <a:off x="4954304" y="3356739"/>
            <a:ext cx="2262940" cy="2094888"/>
          </a:xfrm>
          <a:prstGeom prst="rect">
            <a:avLst/>
          </a:prstGeom>
        </p:spPr>
      </p:pic>
      <p:pic>
        <p:nvPicPr>
          <p:cNvPr id="17" name="Picture 16" descr="A small child sitting on a table&#10;&#10;Description automatically generated">
            <a:extLst>
              <a:ext uri="{FF2B5EF4-FFF2-40B4-BE49-F238E27FC236}">
                <a16:creationId xmlns:a16="http://schemas.microsoft.com/office/drawing/2014/main" id="{B89B1A54-A6CC-42A7-B569-11A1C1161919}"/>
              </a:ext>
            </a:extLst>
          </p:cNvPr>
          <p:cNvPicPr>
            <a:picLocks noChangeAspect="1"/>
          </p:cNvPicPr>
          <p:nvPr/>
        </p:nvPicPr>
        <p:blipFill rotWithShape="1">
          <a:blip r:embed="rId5">
            <a:extLst>
              <a:ext uri="{28A0092B-C50C-407E-A947-70E740481C1C}">
                <a14:useLocalDpi xmlns:a14="http://schemas.microsoft.com/office/drawing/2010/main" val="0"/>
              </a:ext>
            </a:extLst>
          </a:blip>
          <a:srcRect l="26407"/>
          <a:stretch/>
        </p:blipFill>
        <p:spPr>
          <a:xfrm>
            <a:off x="7489017" y="3363590"/>
            <a:ext cx="2139927" cy="2088037"/>
          </a:xfrm>
          <a:prstGeom prst="rect">
            <a:avLst/>
          </a:prstGeom>
        </p:spPr>
      </p:pic>
      <p:pic>
        <p:nvPicPr>
          <p:cNvPr id="19" name="Picture 18" descr="A picture containing person, building, young, person&#10;&#10;Description automatically generated">
            <a:extLst>
              <a:ext uri="{FF2B5EF4-FFF2-40B4-BE49-F238E27FC236}">
                <a16:creationId xmlns:a16="http://schemas.microsoft.com/office/drawing/2014/main" id="{10C75EE5-0B8F-471F-8815-E130ACDDDE61}"/>
              </a:ext>
            </a:extLst>
          </p:cNvPr>
          <p:cNvPicPr>
            <a:picLocks noChangeAspect="1"/>
          </p:cNvPicPr>
          <p:nvPr/>
        </p:nvPicPr>
        <p:blipFill rotWithShape="1">
          <a:blip r:embed="rId6">
            <a:extLst>
              <a:ext uri="{28A0092B-C50C-407E-A947-70E740481C1C}">
                <a14:useLocalDpi xmlns:a14="http://schemas.microsoft.com/office/drawing/2010/main" val="0"/>
              </a:ext>
            </a:extLst>
          </a:blip>
          <a:srcRect l="33777"/>
          <a:stretch/>
        </p:blipFill>
        <p:spPr>
          <a:xfrm>
            <a:off x="9900717" y="3356739"/>
            <a:ext cx="2079751" cy="2093676"/>
          </a:xfrm>
          <a:prstGeom prst="rect">
            <a:avLst/>
          </a:prstGeom>
        </p:spPr>
      </p:pic>
    </p:spTree>
    <p:extLst>
      <p:ext uri="{BB962C8B-B14F-4D97-AF65-F5344CB8AC3E}">
        <p14:creationId xmlns:p14="http://schemas.microsoft.com/office/powerpoint/2010/main" val="35485094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the annie e. casey foundation">
            <a:extLst>
              <a:ext uri="{FF2B5EF4-FFF2-40B4-BE49-F238E27FC236}">
                <a16:creationId xmlns:a16="http://schemas.microsoft.com/office/drawing/2014/main" id="{E030FE4D-6D38-4C01-9FFA-CE2B18123F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54" t="16400" r="4590" b="18685"/>
          <a:stretch/>
        </p:blipFill>
        <p:spPr bwMode="auto">
          <a:xfrm>
            <a:off x="9983972" y="2881193"/>
            <a:ext cx="1730313" cy="124723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person posing for the camera&#10;&#10;Description generated with very high confidence">
            <a:extLst>
              <a:ext uri="{FF2B5EF4-FFF2-40B4-BE49-F238E27FC236}">
                <a16:creationId xmlns:a16="http://schemas.microsoft.com/office/drawing/2014/main" id="{816CDB00-7D8B-47CA-8894-3639F747C893}"/>
              </a:ext>
            </a:extLst>
          </p:cNvPr>
          <p:cNvPicPr>
            <a:picLocks noChangeAspect="1"/>
          </p:cNvPicPr>
          <p:nvPr/>
        </p:nvPicPr>
        <p:blipFill rotWithShape="1">
          <a:blip r:embed="rId4">
            <a:extLst>
              <a:ext uri="{28A0092B-C50C-407E-A947-70E740481C1C}">
                <a14:useLocalDpi xmlns:a14="http://schemas.microsoft.com/office/drawing/2010/main" val="0"/>
              </a:ext>
            </a:extLst>
          </a:blip>
          <a:srcRect r="10559"/>
          <a:stretch/>
        </p:blipFill>
        <p:spPr>
          <a:xfrm>
            <a:off x="0" y="3460544"/>
            <a:ext cx="4199860" cy="3131090"/>
          </a:xfrm>
          <a:prstGeom prst="rect">
            <a:avLst/>
          </a:prstGeom>
        </p:spPr>
      </p:pic>
      <p:sp>
        <p:nvSpPr>
          <p:cNvPr id="7" name="Content Placeholder 2">
            <a:extLst>
              <a:ext uri="{FF2B5EF4-FFF2-40B4-BE49-F238E27FC236}">
                <a16:creationId xmlns:a16="http://schemas.microsoft.com/office/drawing/2014/main" id="{32DA0855-4A4E-46DC-B38C-5A5EA4411C7D}"/>
              </a:ext>
            </a:extLst>
          </p:cNvPr>
          <p:cNvSpPr txBox="1">
            <a:spLocks/>
          </p:cNvSpPr>
          <p:nvPr/>
        </p:nvSpPr>
        <p:spPr>
          <a:xfrm>
            <a:off x="1292446" y="1389844"/>
            <a:ext cx="7968512" cy="88684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2600">
                <a:solidFill>
                  <a:srgbClr val="1C3F75"/>
                </a:solidFill>
                <a:latin typeface="Georgia" panose="02040502050405020303" pitchFamily="18" charset="0"/>
              </a:rPr>
              <a:t>“85-90%</a:t>
            </a:r>
            <a:r>
              <a:rPr lang="en-US" sz="2600">
                <a:latin typeface="Georgia" panose="02040502050405020303" pitchFamily="18" charset="0"/>
              </a:rPr>
              <a:t> of brain development takes place from </a:t>
            </a:r>
            <a:r>
              <a:rPr lang="en-US" sz="2600">
                <a:solidFill>
                  <a:srgbClr val="1C3F75"/>
                </a:solidFill>
                <a:latin typeface="Georgia" panose="02040502050405020303" pitchFamily="18" charset="0"/>
              </a:rPr>
              <a:t>birth to age five” </a:t>
            </a:r>
          </a:p>
          <a:p>
            <a:pPr marL="0" indent="0">
              <a:buFont typeface="Arial" panose="020B0604020202020204" pitchFamily="34" charset="0"/>
              <a:buNone/>
            </a:pPr>
            <a:endParaRPr lang="en-US" sz="2400">
              <a:latin typeface="Georgia" panose="02040502050405020303" pitchFamily="18" charset="0"/>
            </a:endParaRPr>
          </a:p>
        </p:txBody>
      </p:sp>
      <p:pic>
        <p:nvPicPr>
          <p:cNvPr id="8" name="Picture 7">
            <a:extLst>
              <a:ext uri="{FF2B5EF4-FFF2-40B4-BE49-F238E27FC236}">
                <a16:creationId xmlns:a16="http://schemas.microsoft.com/office/drawing/2014/main" id="{FA7B52CE-4734-46A3-8F54-1B17F7941B15}"/>
              </a:ext>
            </a:extLst>
          </p:cNvPr>
          <p:cNvPicPr>
            <a:picLocks noChangeAspect="1"/>
          </p:cNvPicPr>
          <p:nvPr/>
        </p:nvPicPr>
        <p:blipFill>
          <a:blip r:embed="rId5"/>
          <a:stretch>
            <a:fillRect/>
          </a:stretch>
        </p:blipFill>
        <p:spPr>
          <a:xfrm>
            <a:off x="9440396" y="1175897"/>
            <a:ext cx="2066925" cy="1095375"/>
          </a:xfrm>
          <a:prstGeom prst="rect">
            <a:avLst/>
          </a:prstGeom>
        </p:spPr>
      </p:pic>
      <p:sp>
        <p:nvSpPr>
          <p:cNvPr id="9" name="Content Placeholder 2">
            <a:extLst>
              <a:ext uri="{FF2B5EF4-FFF2-40B4-BE49-F238E27FC236}">
                <a16:creationId xmlns:a16="http://schemas.microsoft.com/office/drawing/2014/main" id="{5AE387EB-A4BA-4823-B8A9-776805DC691C}"/>
              </a:ext>
            </a:extLst>
          </p:cNvPr>
          <p:cNvSpPr txBox="1">
            <a:spLocks/>
          </p:cNvSpPr>
          <p:nvPr/>
        </p:nvSpPr>
        <p:spPr>
          <a:xfrm>
            <a:off x="0" y="2548270"/>
            <a:ext cx="10292316" cy="1375143"/>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Aft>
                <a:spcPts val="600"/>
              </a:spcAft>
              <a:buNone/>
            </a:pPr>
            <a:r>
              <a:rPr lang="en-US">
                <a:latin typeface="Georgia" panose="02040502050405020303" pitchFamily="18" charset="0"/>
              </a:rPr>
              <a:t>Children who enter kindergarten ready to succeed are more likely to </a:t>
            </a:r>
            <a:r>
              <a:rPr lang="en-US">
                <a:solidFill>
                  <a:srgbClr val="1C3F75"/>
                </a:solidFill>
                <a:latin typeface="Georgia" panose="02040502050405020303" pitchFamily="18" charset="0"/>
              </a:rPr>
              <a:t>read on grade level</a:t>
            </a:r>
            <a:r>
              <a:rPr lang="en-US">
                <a:solidFill>
                  <a:srgbClr val="2F5597"/>
                </a:solidFill>
                <a:latin typeface="Georgia" panose="02040502050405020303" pitchFamily="18" charset="0"/>
              </a:rPr>
              <a:t> </a:t>
            </a:r>
            <a:r>
              <a:rPr lang="en-US">
                <a:latin typeface="Georgia" panose="02040502050405020303" pitchFamily="18" charset="0"/>
              </a:rPr>
              <a:t>by third grade, </a:t>
            </a:r>
            <a:r>
              <a:rPr lang="en-US">
                <a:solidFill>
                  <a:srgbClr val="1C3F75"/>
                </a:solidFill>
                <a:latin typeface="Georgia" panose="02040502050405020303" pitchFamily="18" charset="0"/>
              </a:rPr>
              <a:t>graduate</a:t>
            </a:r>
            <a:r>
              <a:rPr lang="en-US">
                <a:latin typeface="Georgia" panose="02040502050405020303" pitchFamily="18" charset="0"/>
              </a:rPr>
              <a:t> from high school, </a:t>
            </a:r>
            <a:r>
              <a:rPr lang="en-US">
                <a:solidFill>
                  <a:srgbClr val="1C3F75"/>
                </a:solidFill>
                <a:latin typeface="Georgia" panose="02040502050405020303" pitchFamily="18" charset="0"/>
              </a:rPr>
              <a:t>go on to college</a:t>
            </a:r>
            <a:r>
              <a:rPr lang="en-US">
                <a:latin typeface="Georgia" panose="02040502050405020303" pitchFamily="18" charset="0"/>
              </a:rPr>
              <a:t>, and be productive members of the workforce.</a:t>
            </a:r>
          </a:p>
        </p:txBody>
      </p:sp>
      <p:sp>
        <p:nvSpPr>
          <p:cNvPr id="10" name="TextBox 9">
            <a:extLst>
              <a:ext uri="{FF2B5EF4-FFF2-40B4-BE49-F238E27FC236}">
                <a16:creationId xmlns:a16="http://schemas.microsoft.com/office/drawing/2014/main" id="{E5432574-3308-47DF-B106-029391857179}"/>
              </a:ext>
            </a:extLst>
          </p:cNvPr>
          <p:cNvSpPr txBox="1"/>
          <p:nvPr/>
        </p:nvSpPr>
        <p:spPr>
          <a:xfrm>
            <a:off x="5459677" y="5979561"/>
            <a:ext cx="5112431" cy="276999"/>
          </a:xfrm>
          <a:prstGeom prst="rect">
            <a:avLst/>
          </a:prstGeom>
          <a:noFill/>
        </p:spPr>
        <p:txBody>
          <a:bodyPr wrap="square" rtlCol="0">
            <a:spAutoFit/>
          </a:bodyPr>
          <a:lstStyle/>
          <a:p>
            <a:pPr algn="r"/>
            <a:r>
              <a:rPr lang="en-US" sz="1200">
                <a:solidFill>
                  <a:schemeClr val="tx1">
                    <a:lumMod val="75000"/>
                    <a:lumOff val="25000"/>
                  </a:schemeClr>
                </a:solidFill>
                <a:latin typeface="Cambria" panose="02040503050406030204" pitchFamily="18" charset="0"/>
              </a:rPr>
              <a:t>Source: 2016 Economic Impact Study</a:t>
            </a:r>
          </a:p>
        </p:txBody>
      </p:sp>
      <p:sp>
        <p:nvSpPr>
          <p:cNvPr id="12" name="Content Placeholder 2">
            <a:extLst>
              <a:ext uri="{FF2B5EF4-FFF2-40B4-BE49-F238E27FC236}">
                <a16:creationId xmlns:a16="http://schemas.microsoft.com/office/drawing/2014/main" id="{3ABF4D24-012A-4AFD-BB62-63404D7164AB}"/>
              </a:ext>
            </a:extLst>
          </p:cNvPr>
          <p:cNvSpPr txBox="1">
            <a:spLocks/>
          </p:cNvSpPr>
          <p:nvPr/>
        </p:nvSpPr>
        <p:spPr>
          <a:xfrm>
            <a:off x="4310298" y="4333436"/>
            <a:ext cx="6421527" cy="198119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a:latin typeface="Georgia" panose="02040502050405020303" pitchFamily="18" charset="0"/>
              </a:rPr>
              <a:t>Early care and education generates </a:t>
            </a:r>
            <a:r>
              <a:rPr lang="en-US" sz="4400">
                <a:solidFill>
                  <a:srgbClr val="1C3F75"/>
                </a:solidFill>
                <a:latin typeface="Georgia" panose="02040502050405020303" pitchFamily="18" charset="0"/>
              </a:rPr>
              <a:t>$4.7 billion </a:t>
            </a:r>
          </a:p>
          <a:p>
            <a:pPr marL="0" indent="0" algn="ctr">
              <a:spcBef>
                <a:spcPts val="0"/>
              </a:spcBef>
              <a:buFont typeface="Arial" panose="020B0604020202020204" pitchFamily="34" charset="0"/>
              <a:buNone/>
            </a:pPr>
            <a:r>
              <a:rPr lang="en-US" sz="3200">
                <a:latin typeface="Georgia" panose="02040502050405020303" pitchFamily="18" charset="0"/>
              </a:rPr>
              <a:t>of economic activity in Georgia.</a:t>
            </a:r>
          </a:p>
        </p:txBody>
      </p:sp>
      <p:sp>
        <p:nvSpPr>
          <p:cNvPr id="14" name="Title 1">
            <a:extLst>
              <a:ext uri="{FF2B5EF4-FFF2-40B4-BE49-F238E27FC236}">
                <a16:creationId xmlns:a16="http://schemas.microsoft.com/office/drawing/2014/main" id="{7E0A5954-7470-46C1-8F03-B6E80DD1C4D8}"/>
              </a:ext>
            </a:extLst>
          </p:cNvPr>
          <p:cNvSpPr>
            <a:spLocks noGrp="1"/>
          </p:cNvSpPr>
          <p:nvPr>
            <p:ph type="title"/>
          </p:nvPr>
        </p:nvSpPr>
        <p:spPr>
          <a:xfrm>
            <a:off x="101600" y="199512"/>
            <a:ext cx="11832090" cy="934720"/>
          </a:xfrm>
          <a:noFill/>
        </p:spPr>
        <p:txBody>
          <a:bodyPr>
            <a:noAutofit/>
          </a:bodyPr>
          <a:lstStyle/>
          <a:p>
            <a:r>
              <a:rPr lang="en-US"/>
              <a:t>Why is Early Childhood Education Important?</a:t>
            </a:r>
          </a:p>
        </p:txBody>
      </p:sp>
    </p:spTree>
    <p:extLst>
      <p:ext uri="{BB962C8B-B14F-4D97-AF65-F5344CB8AC3E}">
        <p14:creationId xmlns:p14="http://schemas.microsoft.com/office/powerpoint/2010/main" val="7960134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C133F2-CB15-4206-A32B-119C033582EF}"/>
              </a:ext>
            </a:extLst>
          </p:cNvPr>
          <p:cNvSpPr>
            <a:spLocks noGrp="1"/>
          </p:cNvSpPr>
          <p:nvPr>
            <p:ph type="title"/>
          </p:nvPr>
        </p:nvSpPr>
        <p:spPr>
          <a:xfrm>
            <a:off x="6277511" y="215759"/>
            <a:ext cx="5722705" cy="729464"/>
          </a:xfrm>
          <a:solidFill>
            <a:schemeClr val="bg1"/>
          </a:solidFill>
        </p:spPr>
        <p:txBody>
          <a:bodyPr>
            <a:normAutofit fontScale="90000"/>
          </a:bodyPr>
          <a:lstStyle/>
          <a:p>
            <a:pPr algn="ctr"/>
            <a:r>
              <a:rPr lang="en-US" b="1">
                <a:solidFill>
                  <a:srgbClr val="002060"/>
                </a:solidFill>
              </a:rPr>
              <a:t>What Does DECAL Do?</a:t>
            </a:r>
          </a:p>
        </p:txBody>
      </p:sp>
      <p:sp>
        <p:nvSpPr>
          <p:cNvPr id="4" name="Text Placeholder 3">
            <a:extLst>
              <a:ext uri="{FF2B5EF4-FFF2-40B4-BE49-F238E27FC236}">
                <a16:creationId xmlns:a16="http://schemas.microsoft.com/office/drawing/2014/main" id="{E460ECA2-87A7-4CE0-882F-22086FCFC4C1}"/>
              </a:ext>
            </a:extLst>
          </p:cNvPr>
          <p:cNvSpPr>
            <a:spLocks noGrp="1"/>
          </p:cNvSpPr>
          <p:nvPr>
            <p:ph type="body" sz="quarter" idx="13"/>
          </p:nvPr>
        </p:nvSpPr>
        <p:spPr>
          <a:xfrm>
            <a:off x="6277511" y="1058238"/>
            <a:ext cx="5722705" cy="5584005"/>
          </a:xfrm>
          <a:solidFill>
            <a:schemeClr val="bg1"/>
          </a:solidFill>
        </p:spPr>
        <p:txBody>
          <a:bodyPr>
            <a:normAutofit/>
          </a:bodyPr>
          <a:lstStyle/>
          <a:p>
            <a:pPr marL="342900" indent="-285750">
              <a:buFont typeface="Arial" panose="020B0604020202020204" pitchFamily="34" charset="0"/>
              <a:buChar char="•"/>
            </a:pPr>
            <a:endParaRPr lang="en-US" sz="2000">
              <a:solidFill>
                <a:srgbClr val="002060"/>
              </a:solidFill>
              <a:latin typeface="Georgia" panose="02040502050405020303" pitchFamily="18" charset="0"/>
            </a:endParaRPr>
          </a:p>
          <a:p>
            <a:pPr marL="342900" indent="-285750">
              <a:buFont typeface="Arial" panose="020B0604020202020204" pitchFamily="34" charset="0"/>
              <a:buChar char="•"/>
            </a:pPr>
            <a:r>
              <a:rPr lang="en-US" sz="2000" b="1">
                <a:solidFill>
                  <a:srgbClr val="002060"/>
                </a:solidFill>
                <a:latin typeface="Georgia" panose="02040502050405020303" pitchFamily="18" charset="0"/>
              </a:rPr>
              <a:t>Child Care Services</a:t>
            </a:r>
          </a:p>
          <a:p>
            <a:pPr marL="342900" indent="-285750">
              <a:buFont typeface="Arial" panose="020B0604020202020204" pitchFamily="34" charset="0"/>
              <a:buChar char="•"/>
            </a:pPr>
            <a:r>
              <a:rPr lang="en-US" sz="2000" b="1">
                <a:solidFill>
                  <a:srgbClr val="002060"/>
                </a:solidFill>
                <a:latin typeface="Georgia" panose="02040502050405020303" pitchFamily="18" charset="0"/>
              </a:rPr>
              <a:t>Georgia’s Pre-K Program</a:t>
            </a:r>
          </a:p>
          <a:p>
            <a:pPr marL="342900" indent="-285750">
              <a:buFont typeface="Arial" panose="020B0604020202020204" pitchFamily="34" charset="0"/>
              <a:buChar char="•"/>
            </a:pPr>
            <a:r>
              <a:rPr lang="en-US" sz="2000" b="1">
                <a:solidFill>
                  <a:srgbClr val="002060"/>
                </a:solidFill>
                <a:latin typeface="Georgia" panose="02040502050405020303" pitchFamily="18" charset="0"/>
              </a:rPr>
              <a:t>Childcare and Parent Services </a:t>
            </a:r>
          </a:p>
          <a:p>
            <a:pPr marL="342900" indent="-285750">
              <a:buFont typeface="Arial" panose="020B0604020202020204" pitchFamily="34" charset="0"/>
              <a:buChar char="•"/>
            </a:pPr>
            <a:r>
              <a:rPr lang="en-US" sz="2000" b="1">
                <a:solidFill>
                  <a:srgbClr val="002060"/>
                </a:solidFill>
                <a:latin typeface="Georgia" panose="02040502050405020303" pitchFamily="18" charset="0"/>
              </a:rPr>
              <a:t>Quality Rated Child Care</a:t>
            </a:r>
          </a:p>
          <a:p>
            <a:pPr marL="342900" indent="-285750">
              <a:buFont typeface="Arial" panose="020B0604020202020204" pitchFamily="34" charset="0"/>
              <a:buChar char="•"/>
            </a:pPr>
            <a:r>
              <a:rPr lang="en-US" sz="2000" b="1">
                <a:solidFill>
                  <a:srgbClr val="002060"/>
                </a:solidFill>
                <a:latin typeface="Georgia" panose="02040502050405020303" pitchFamily="18" charset="0"/>
              </a:rPr>
              <a:t>Nutrition Services</a:t>
            </a:r>
          </a:p>
          <a:p>
            <a:pPr marL="342900" indent="-285750">
              <a:buFont typeface="Arial" panose="020B0604020202020204" pitchFamily="34" charset="0"/>
              <a:buChar char="•"/>
            </a:pPr>
            <a:r>
              <a:rPr lang="en-US" sz="2000" b="1">
                <a:solidFill>
                  <a:srgbClr val="002060"/>
                </a:solidFill>
                <a:latin typeface="Georgia" panose="02040502050405020303" pitchFamily="18" charset="0"/>
              </a:rPr>
              <a:t>Research </a:t>
            </a:r>
          </a:p>
          <a:p>
            <a:pPr marL="342900" indent="-285750">
              <a:buFont typeface="Arial" panose="020B0604020202020204" pitchFamily="34" charset="0"/>
              <a:buChar char="•"/>
            </a:pPr>
            <a:r>
              <a:rPr lang="en-US" sz="2000" b="1">
                <a:solidFill>
                  <a:srgbClr val="002060"/>
                </a:solidFill>
                <a:latin typeface="Georgia" panose="02040502050405020303" pitchFamily="18" charset="0"/>
              </a:rPr>
              <a:t>Head Start Collaboration Office</a:t>
            </a:r>
          </a:p>
          <a:p>
            <a:pPr marL="342900" indent="-285750">
              <a:buFont typeface="Arial" panose="020B0604020202020204" pitchFamily="34" charset="0"/>
              <a:buChar char="•"/>
            </a:pPr>
            <a:r>
              <a:rPr lang="en-US" sz="2000" b="1">
                <a:solidFill>
                  <a:srgbClr val="002060"/>
                </a:solidFill>
                <a:latin typeface="Georgia" panose="02040502050405020303" pitchFamily="18" charset="0"/>
              </a:rPr>
              <a:t>Inclusion and Behavior Support Services</a:t>
            </a:r>
          </a:p>
          <a:p>
            <a:pPr marL="342900" indent="-285750">
              <a:buFont typeface="Arial" panose="020B0604020202020204" pitchFamily="34" charset="0"/>
              <a:buChar char="•"/>
            </a:pPr>
            <a:r>
              <a:rPr lang="en-US" sz="2000" b="1">
                <a:solidFill>
                  <a:srgbClr val="002060"/>
                </a:solidFill>
                <a:latin typeface="Georgia" panose="02040502050405020303" pitchFamily="18" charset="0"/>
              </a:rPr>
              <a:t>Infant Toddler Program</a:t>
            </a:r>
          </a:p>
          <a:p>
            <a:pPr marL="342900" indent="-285750">
              <a:buFont typeface="Arial" panose="020B0604020202020204" pitchFamily="34" charset="0"/>
              <a:buChar char="•"/>
            </a:pPr>
            <a:r>
              <a:rPr lang="en-US" sz="2000" b="1">
                <a:solidFill>
                  <a:srgbClr val="002060"/>
                </a:solidFill>
                <a:latin typeface="Georgia" panose="02040502050405020303" pitchFamily="18" charset="0"/>
              </a:rPr>
              <a:t>Professional Learning</a:t>
            </a:r>
          </a:p>
          <a:p>
            <a:pPr marL="342900" indent="-285750">
              <a:buFont typeface="Arial" panose="020B0604020202020204" pitchFamily="34" charset="0"/>
              <a:buChar char="•"/>
            </a:pPr>
            <a:r>
              <a:rPr lang="en-US" sz="2000" b="1">
                <a:solidFill>
                  <a:srgbClr val="002060"/>
                </a:solidFill>
                <a:latin typeface="Georgia" panose="02040502050405020303" pitchFamily="18" charset="0"/>
              </a:rPr>
              <a:t>Georgia Foundation for Early Care and Learning </a:t>
            </a:r>
          </a:p>
          <a:p>
            <a:endParaRPr lang="en-US"/>
          </a:p>
        </p:txBody>
      </p:sp>
      <p:sp>
        <p:nvSpPr>
          <p:cNvPr id="5" name="Text Placeholder 4">
            <a:extLst>
              <a:ext uri="{FF2B5EF4-FFF2-40B4-BE49-F238E27FC236}">
                <a16:creationId xmlns:a16="http://schemas.microsoft.com/office/drawing/2014/main" id="{28F01E3E-BB33-4A19-865D-DC6303E280AC}"/>
              </a:ext>
            </a:extLst>
          </p:cNvPr>
          <p:cNvSpPr>
            <a:spLocks noGrp="1"/>
          </p:cNvSpPr>
          <p:nvPr>
            <p:ph type="body" sz="quarter" idx="14"/>
          </p:nvPr>
        </p:nvSpPr>
        <p:spPr>
          <a:xfrm flipH="1">
            <a:off x="883577" y="403665"/>
            <a:ext cx="4458985" cy="4274048"/>
          </a:xfrm>
          <a:noFill/>
        </p:spPr>
        <p:txBody>
          <a:bodyPr/>
          <a:lstStyle/>
          <a:p>
            <a:pPr marL="0" indent="0">
              <a:buNone/>
            </a:pPr>
            <a:endParaRPr lang="en-US"/>
          </a:p>
        </p:txBody>
      </p:sp>
      <p:pic>
        <p:nvPicPr>
          <p:cNvPr id="2" name="Picture 1" descr="A group of people sitting at a table with a birthday cake&#10;&#10;Description generated with high confidence">
            <a:extLst>
              <a:ext uri="{FF2B5EF4-FFF2-40B4-BE49-F238E27FC236}">
                <a16:creationId xmlns:a16="http://schemas.microsoft.com/office/drawing/2014/main" id="{A0D8BA49-CD7E-4CA6-9040-C52EC7E0789F}"/>
              </a:ext>
            </a:extLst>
          </p:cNvPr>
          <p:cNvPicPr>
            <a:picLocks noChangeAspect="1"/>
          </p:cNvPicPr>
          <p:nvPr/>
        </p:nvPicPr>
        <p:blipFill rotWithShape="1">
          <a:blip r:embed="rId2">
            <a:extLst>
              <a:ext uri="{28A0092B-C50C-407E-A947-70E740481C1C}">
                <a14:useLocalDpi xmlns:a14="http://schemas.microsoft.com/office/drawing/2010/main" val="0"/>
              </a:ext>
            </a:extLst>
          </a:blip>
          <a:srcRect l="7794" t="7118" r="34451" b="6388"/>
          <a:stretch/>
        </p:blipFill>
        <p:spPr>
          <a:xfrm flipH="1">
            <a:off x="1135294" y="645346"/>
            <a:ext cx="3955550" cy="37906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3" name="Rectangle 22">
            <a:extLst>
              <a:ext uri="{FF2B5EF4-FFF2-40B4-BE49-F238E27FC236}">
                <a16:creationId xmlns:a16="http://schemas.microsoft.com/office/drawing/2014/main" id="{0B321AA9-C456-4CA8-B72C-A3788B04D8CB}"/>
              </a:ext>
            </a:extLst>
          </p:cNvPr>
          <p:cNvSpPr/>
          <p:nvPr/>
        </p:nvSpPr>
        <p:spPr>
          <a:xfrm>
            <a:off x="1376737" y="4919395"/>
            <a:ext cx="3584839" cy="124381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Text&#10;&#10;Description automatically generated">
            <a:extLst>
              <a:ext uri="{FF2B5EF4-FFF2-40B4-BE49-F238E27FC236}">
                <a16:creationId xmlns:a16="http://schemas.microsoft.com/office/drawing/2014/main" id="{B8C6B3BA-E377-4C44-98BF-4EFB6535CD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8160" y="5079596"/>
            <a:ext cx="2857899" cy="924054"/>
          </a:xfrm>
          <a:prstGeom prst="rect">
            <a:avLst/>
          </a:prstGeom>
          <a:noFill/>
        </p:spPr>
      </p:pic>
    </p:spTree>
    <p:extLst>
      <p:ext uri="{BB962C8B-B14F-4D97-AF65-F5344CB8AC3E}">
        <p14:creationId xmlns:p14="http://schemas.microsoft.com/office/powerpoint/2010/main" val="27239703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5">
            <a:extLst>
              <a:ext uri="{FF2B5EF4-FFF2-40B4-BE49-F238E27FC236}">
                <a16:creationId xmlns:a16="http://schemas.microsoft.com/office/drawing/2014/main" id="{35CAAA19-4BFB-4BF0-AE69-D3DF693A886C}"/>
              </a:ext>
            </a:extLst>
          </p:cNvPr>
          <p:cNvPicPr>
            <a:picLocks/>
          </p:cNvPicPr>
          <p:nvPr/>
        </p:nvPicPr>
        <p:blipFill rotWithShape="1">
          <a:blip r:embed="rId3"/>
          <a:srcRect l="717" t="6557" r="2852" b="10184"/>
          <a:stretch/>
        </p:blipFill>
        <p:spPr>
          <a:xfrm>
            <a:off x="3943351" y="958253"/>
            <a:ext cx="4114800" cy="5032248"/>
          </a:xfrm>
          <a:prstGeom prst="rect">
            <a:avLst/>
          </a:prstGeom>
        </p:spPr>
      </p:pic>
      <p:sp>
        <p:nvSpPr>
          <p:cNvPr id="7" name="TextBox 6">
            <a:extLst>
              <a:ext uri="{FF2B5EF4-FFF2-40B4-BE49-F238E27FC236}">
                <a16:creationId xmlns:a16="http://schemas.microsoft.com/office/drawing/2014/main" id="{F09B8E45-20B0-42CD-9A7B-E0C61857C435}"/>
              </a:ext>
            </a:extLst>
          </p:cNvPr>
          <p:cNvSpPr txBox="1"/>
          <p:nvPr/>
        </p:nvSpPr>
        <p:spPr>
          <a:xfrm>
            <a:off x="6553200" y="152402"/>
            <a:ext cx="2133600" cy="1015663"/>
          </a:xfrm>
          <a:prstGeom prst="rect">
            <a:avLst/>
          </a:prstGeom>
          <a:solidFill>
            <a:srgbClr val="5EA665"/>
          </a:solidFill>
          <a:ln>
            <a:solidFill>
              <a:srgbClr val="000000"/>
            </a:solidFill>
          </a:ln>
        </p:spPr>
        <p:txBody>
          <a:bodyPr wrap="square" rtlCol="0">
            <a:spAutoFit/>
          </a:bodyPr>
          <a:lstStyle/>
          <a:p>
            <a:r>
              <a:rPr lang="en-US" sz="2000" dirty="0"/>
              <a:t>North East </a:t>
            </a:r>
          </a:p>
          <a:p>
            <a:r>
              <a:rPr lang="en-US" sz="2000" b="1" dirty="0"/>
              <a:t>Clayton Adams  </a:t>
            </a:r>
          </a:p>
          <a:p>
            <a:r>
              <a:rPr lang="en-US" sz="2000" dirty="0"/>
              <a:t>Lead Coordinator </a:t>
            </a:r>
          </a:p>
        </p:txBody>
      </p:sp>
      <p:cxnSp>
        <p:nvCxnSpPr>
          <p:cNvPr id="10" name="Straight Arrow Connector 9">
            <a:extLst>
              <a:ext uri="{FF2B5EF4-FFF2-40B4-BE49-F238E27FC236}">
                <a16:creationId xmlns:a16="http://schemas.microsoft.com/office/drawing/2014/main" id="{7B781319-8B63-427F-9BD9-B78D8991A126}"/>
              </a:ext>
            </a:extLst>
          </p:cNvPr>
          <p:cNvCxnSpPr>
            <a:cxnSpLocks/>
          </p:cNvCxnSpPr>
          <p:nvPr/>
        </p:nvCxnSpPr>
        <p:spPr>
          <a:xfrm flipV="1">
            <a:off x="6000752" y="1105877"/>
            <a:ext cx="457199" cy="368470"/>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9206247-3B41-4736-B8FA-009A7200AF41}"/>
              </a:ext>
            </a:extLst>
          </p:cNvPr>
          <p:cNvCxnSpPr>
            <a:cxnSpLocks/>
          </p:cNvCxnSpPr>
          <p:nvPr/>
        </p:nvCxnSpPr>
        <p:spPr>
          <a:xfrm flipV="1">
            <a:off x="7048500" y="2335144"/>
            <a:ext cx="571500" cy="353943"/>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2E66265A-1BF5-4F0C-845D-1EB1A11B7486}"/>
              </a:ext>
            </a:extLst>
          </p:cNvPr>
          <p:cNvCxnSpPr>
            <a:cxnSpLocks/>
          </p:cNvCxnSpPr>
          <p:nvPr/>
        </p:nvCxnSpPr>
        <p:spPr>
          <a:xfrm>
            <a:off x="7734300" y="3856166"/>
            <a:ext cx="734292" cy="30034"/>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EEBAAE5F-CB71-440A-92D0-CE691CF7571D}"/>
              </a:ext>
            </a:extLst>
          </p:cNvPr>
          <p:cNvCxnSpPr>
            <a:cxnSpLocks/>
          </p:cNvCxnSpPr>
          <p:nvPr/>
        </p:nvCxnSpPr>
        <p:spPr>
          <a:xfrm flipH="1" flipV="1">
            <a:off x="3695702" y="4235174"/>
            <a:ext cx="647699" cy="184427"/>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B04CFD09-4650-46D1-BDDA-EF5720057B24}"/>
              </a:ext>
            </a:extLst>
          </p:cNvPr>
          <p:cNvCxnSpPr>
            <a:cxnSpLocks/>
          </p:cNvCxnSpPr>
          <p:nvPr/>
        </p:nvCxnSpPr>
        <p:spPr>
          <a:xfrm flipH="1" flipV="1">
            <a:off x="3695701" y="2803388"/>
            <a:ext cx="571500" cy="320813"/>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7C0550A5-7E47-4E8C-ABD0-83370D72E395}"/>
              </a:ext>
            </a:extLst>
          </p:cNvPr>
          <p:cNvCxnSpPr>
            <a:cxnSpLocks/>
          </p:cNvCxnSpPr>
          <p:nvPr/>
        </p:nvCxnSpPr>
        <p:spPr>
          <a:xfrm flipH="1" flipV="1">
            <a:off x="3532910" y="1169545"/>
            <a:ext cx="476250" cy="241134"/>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1C391C27-4153-47F4-A488-5CC0C34799F7}"/>
              </a:ext>
            </a:extLst>
          </p:cNvPr>
          <p:cNvSpPr txBox="1"/>
          <p:nvPr/>
        </p:nvSpPr>
        <p:spPr>
          <a:xfrm>
            <a:off x="1752600" y="326884"/>
            <a:ext cx="2514600" cy="707886"/>
          </a:xfrm>
          <a:prstGeom prst="rect">
            <a:avLst/>
          </a:prstGeom>
          <a:solidFill>
            <a:schemeClr val="accent4">
              <a:lumMod val="40000"/>
              <a:lumOff val="60000"/>
            </a:schemeClr>
          </a:solidFill>
          <a:ln>
            <a:solidFill>
              <a:srgbClr val="000000"/>
            </a:solidFill>
          </a:ln>
        </p:spPr>
        <p:txBody>
          <a:bodyPr wrap="square" rtlCol="0">
            <a:spAutoFit/>
          </a:bodyPr>
          <a:lstStyle/>
          <a:p>
            <a:r>
              <a:rPr lang="en-US" sz="2000" dirty="0"/>
              <a:t>North West</a:t>
            </a:r>
          </a:p>
          <a:p>
            <a:r>
              <a:rPr lang="en-US" sz="2000" b="1" dirty="0"/>
              <a:t>Glenda Davis-Canteen </a:t>
            </a:r>
          </a:p>
        </p:txBody>
      </p:sp>
      <p:sp>
        <p:nvSpPr>
          <p:cNvPr id="66" name="TextBox 65">
            <a:extLst>
              <a:ext uri="{FF2B5EF4-FFF2-40B4-BE49-F238E27FC236}">
                <a16:creationId xmlns:a16="http://schemas.microsoft.com/office/drawing/2014/main" id="{52061FDE-5994-472F-B34A-00E2421CB785}"/>
              </a:ext>
            </a:extLst>
          </p:cNvPr>
          <p:cNvSpPr txBox="1"/>
          <p:nvPr/>
        </p:nvSpPr>
        <p:spPr>
          <a:xfrm>
            <a:off x="7719232" y="1563035"/>
            <a:ext cx="2019300" cy="707886"/>
          </a:xfrm>
          <a:prstGeom prst="rect">
            <a:avLst/>
          </a:prstGeom>
          <a:solidFill>
            <a:srgbClr val="0594FF"/>
          </a:solidFill>
          <a:ln>
            <a:solidFill>
              <a:srgbClr val="000000"/>
            </a:solidFill>
          </a:ln>
        </p:spPr>
        <p:txBody>
          <a:bodyPr wrap="square" rtlCol="0">
            <a:spAutoFit/>
          </a:bodyPr>
          <a:lstStyle/>
          <a:p>
            <a:r>
              <a:rPr lang="en-US" sz="2000" dirty="0"/>
              <a:t>Central East</a:t>
            </a:r>
          </a:p>
          <a:p>
            <a:r>
              <a:rPr lang="en-US" sz="2000" b="1" dirty="0"/>
              <a:t>Jasmin Godding</a:t>
            </a:r>
          </a:p>
        </p:txBody>
      </p:sp>
      <p:sp>
        <p:nvSpPr>
          <p:cNvPr id="68" name="TextBox 67">
            <a:extLst>
              <a:ext uri="{FF2B5EF4-FFF2-40B4-BE49-F238E27FC236}">
                <a16:creationId xmlns:a16="http://schemas.microsoft.com/office/drawing/2014/main" id="{C6DE3872-3807-4FCF-8730-61C1B0341113}"/>
              </a:ext>
            </a:extLst>
          </p:cNvPr>
          <p:cNvSpPr txBox="1"/>
          <p:nvPr/>
        </p:nvSpPr>
        <p:spPr>
          <a:xfrm>
            <a:off x="8686800" y="3657602"/>
            <a:ext cx="1295400" cy="707886"/>
          </a:xfrm>
          <a:prstGeom prst="rect">
            <a:avLst/>
          </a:prstGeom>
          <a:solidFill>
            <a:srgbClr val="FF5353"/>
          </a:solidFill>
          <a:ln>
            <a:solidFill>
              <a:srgbClr val="000000"/>
            </a:solidFill>
          </a:ln>
        </p:spPr>
        <p:txBody>
          <a:bodyPr wrap="square" rtlCol="0">
            <a:spAutoFit/>
          </a:bodyPr>
          <a:lstStyle/>
          <a:p>
            <a:r>
              <a:rPr lang="en-US" sz="2000" dirty="0"/>
              <a:t>South East</a:t>
            </a:r>
          </a:p>
          <a:p>
            <a:r>
              <a:rPr lang="en-US" sz="2000" b="1" dirty="0"/>
              <a:t>Kati Cosby</a:t>
            </a:r>
          </a:p>
        </p:txBody>
      </p:sp>
      <p:sp>
        <p:nvSpPr>
          <p:cNvPr id="81" name="TextBox 80">
            <a:extLst>
              <a:ext uri="{FF2B5EF4-FFF2-40B4-BE49-F238E27FC236}">
                <a16:creationId xmlns:a16="http://schemas.microsoft.com/office/drawing/2014/main" id="{30467154-E110-4E84-BC7F-436BF5053692}"/>
              </a:ext>
            </a:extLst>
          </p:cNvPr>
          <p:cNvSpPr txBox="1"/>
          <p:nvPr/>
        </p:nvSpPr>
        <p:spPr>
          <a:xfrm>
            <a:off x="1638303" y="1981200"/>
            <a:ext cx="2476499" cy="707886"/>
          </a:xfrm>
          <a:prstGeom prst="rect">
            <a:avLst/>
          </a:prstGeom>
          <a:solidFill>
            <a:srgbClr val="FF9999"/>
          </a:solidFill>
          <a:ln>
            <a:solidFill>
              <a:srgbClr val="000000"/>
            </a:solidFill>
          </a:ln>
        </p:spPr>
        <p:txBody>
          <a:bodyPr wrap="square" rtlCol="0">
            <a:spAutoFit/>
          </a:bodyPr>
          <a:lstStyle/>
          <a:p>
            <a:r>
              <a:rPr lang="en-US" sz="2000" dirty="0"/>
              <a:t>Central West</a:t>
            </a:r>
          </a:p>
          <a:p>
            <a:r>
              <a:rPr lang="en-US" sz="2000" b="1" dirty="0"/>
              <a:t>Bridgette Washington </a:t>
            </a:r>
          </a:p>
        </p:txBody>
      </p:sp>
      <p:sp>
        <p:nvSpPr>
          <p:cNvPr id="84" name="TextBox 83">
            <a:extLst>
              <a:ext uri="{FF2B5EF4-FFF2-40B4-BE49-F238E27FC236}">
                <a16:creationId xmlns:a16="http://schemas.microsoft.com/office/drawing/2014/main" id="{A8DBDD55-038A-43AF-BC89-F92C374A3BD0}"/>
              </a:ext>
            </a:extLst>
          </p:cNvPr>
          <p:cNvSpPr txBox="1"/>
          <p:nvPr/>
        </p:nvSpPr>
        <p:spPr>
          <a:xfrm>
            <a:off x="1752600" y="3657602"/>
            <a:ext cx="1752600" cy="707886"/>
          </a:xfrm>
          <a:prstGeom prst="rect">
            <a:avLst/>
          </a:prstGeom>
          <a:solidFill>
            <a:srgbClr val="B3E0FF"/>
          </a:solidFill>
          <a:ln>
            <a:solidFill>
              <a:srgbClr val="000000"/>
            </a:solidFill>
          </a:ln>
        </p:spPr>
        <p:txBody>
          <a:bodyPr wrap="square" rtlCol="0">
            <a:spAutoFit/>
          </a:bodyPr>
          <a:lstStyle/>
          <a:p>
            <a:r>
              <a:rPr lang="en-US" sz="2000" dirty="0"/>
              <a:t>South West </a:t>
            </a:r>
          </a:p>
          <a:p>
            <a:r>
              <a:rPr lang="en-US" sz="2000" b="1" dirty="0"/>
              <a:t>Edward Rowell</a:t>
            </a:r>
          </a:p>
        </p:txBody>
      </p:sp>
      <p:pic>
        <p:nvPicPr>
          <p:cNvPr id="3" name="Picture 2"/>
          <p:cNvPicPr>
            <a:picLocks noChangeAspect="1"/>
          </p:cNvPicPr>
          <p:nvPr/>
        </p:nvPicPr>
        <p:blipFill>
          <a:blip r:embed="rId4"/>
          <a:stretch>
            <a:fillRect/>
          </a:stretch>
        </p:blipFill>
        <p:spPr>
          <a:xfrm>
            <a:off x="1730731" y="1086616"/>
            <a:ext cx="796747" cy="597560"/>
          </a:xfrm>
          <a:prstGeom prst="rect">
            <a:avLst/>
          </a:prstGeom>
        </p:spPr>
      </p:pic>
      <p:pic>
        <p:nvPicPr>
          <p:cNvPr id="4" name="Picture 3"/>
          <p:cNvPicPr>
            <a:picLocks noChangeAspect="1"/>
          </p:cNvPicPr>
          <p:nvPr/>
        </p:nvPicPr>
        <p:blipFill>
          <a:blip r:embed="rId5"/>
          <a:stretch>
            <a:fillRect/>
          </a:stretch>
        </p:blipFill>
        <p:spPr>
          <a:xfrm>
            <a:off x="1638303" y="2747531"/>
            <a:ext cx="1004451" cy="753338"/>
          </a:xfrm>
          <a:prstGeom prst="rect">
            <a:avLst/>
          </a:prstGeom>
        </p:spPr>
      </p:pic>
      <p:pic>
        <p:nvPicPr>
          <p:cNvPr id="5" name="Picture 4"/>
          <p:cNvPicPr>
            <a:picLocks noChangeAspect="1"/>
          </p:cNvPicPr>
          <p:nvPr/>
        </p:nvPicPr>
        <p:blipFill>
          <a:blip r:embed="rId6"/>
          <a:stretch>
            <a:fillRect/>
          </a:stretch>
        </p:blipFill>
        <p:spPr>
          <a:xfrm>
            <a:off x="1679449" y="4517014"/>
            <a:ext cx="963304" cy="722478"/>
          </a:xfrm>
          <a:prstGeom prst="rect">
            <a:avLst/>
          </a:prstGeom>
        </p:spPr>
      </p:pic>
      <p:pic>
        <p:nvPicPr>
          <p:cNvPr id="6" name="Picture 5"/>
          <p:cNvPicPr>
            <a:picLocks noChangeAspect="1"/>
          </p:cNvPicPr>
          <p:nvPr/>
        </p:nvPicPr>
        <p:blipFill>
          <a:blip r:embed="rId7"/>
          <a:stretch>
            <a:fillRect/>
          </a:stretch>
        </p:blipFill>
        <p:spPr>
          <a:xfrm>
            <a:off x="5337175" y="182172"/>
            <a:ext cx="1168400" cy="876300"/>
          </a:xfrm>
          <a:prstGeom prst="rect">
            <a:avLst/>
          </a:prstGeom>
        </p:spPr>
      </p:pic>
      <p:pic>
        <p:nvPicPr>
          <p:cNvPr id="11" name="Picture 10"/>
          <p:cNvPicPr>
            <a:picLocks noChangeAspect="1"/>
          </p:cNvPicPr>
          <p:nvPr/>
        </p:nvPicPr>
        <p:blipFill>
          <a:blip r:embed="rId8"/>
          <a:stretch>
            <a:fillRect/>
          </a:stretch>
        </p:blipFill>
        <p:spPr>
          <a:xfrm>
            <a:off x="8219899" y="4459866"/>
            <a:ext cx="1168400" cy="876300"/>
          </a:xfrm>
          <a:prstGeom prst="rect">
            <a:avLst/>
          </a:prstGeom>
        </p:spPr>
      </p:pic>
      <p:pic>
        <p:nvPicPr>
          <p:cNvPr id="12" name="Picture 11"/>
          <p:cNvPicPr>
            <a:picLocks noChangeAspect="1"/>
          </p:cNvPicPr>
          <p:nvPr/>
        </p:nvPicPr>
        <p:blipFill>
          <a:blip r:embed="rId9"/>
          <a:stretch>
            <a:fillRect/>
          </a:stretch>
        </p:blipFill>
        <p:spPr>
          <a:xfrm>
            <a:off x="2192254" y="5754058"/>
            <a:ext cx="1210019" cy="907514"/>
          </a:xfrm>
          <a:prstGeom prst="rect">
            <a:avLst/>
          </a:prstGeom>
        </p:spPr>
      </p:pic>
      <p:pic>
        <p:nvPicPr>
          <p:cNvPr id="15" name="Picture 14"/>
          <p:cNvPicPr>
            <a:picLocks noChangeAspect="1"/>
          </p:cNvPicPr>
          <p:nvPr/>
        </p:nvPicPr>
        <p:blipFill>
          <a:blip r:embed="rId10"/>
          <a:stretch>
            <a:fillRect/>
          </a:stretch>
        </p:blipFill>
        <p:spPr>
          <a:xfrm>
            <a:off x="7396841" y="5750770"/>
            <a:ext cx="1210019" cy="907514"/>
          </a:xfrm>
          <a:prstGeom prst="rect">
            <a:avLst/>
          </a:prstGeom>
        </p:spPr>
      </p:pic>
      <p:sp>
        <p:nvSpPr>
          <p:cNvPr id="16" name="TextBox 15"/>
          <p:cNvSpPr txBox="1"/>
          <p:nvPr/>
        </p:nvSpPr>
        <p:spPr>
          <a:xfrm>
            <a:off x="3505200" y="5835195"/>
            <a:ext cx="1924049" cy="738664"/>
          </a:xfrm>
          <a:prstGeom prst="rect">
            <a:avLst/>
          </a:prstGeom>
          <a:noFill/>
        </p:spPr>
        <p:txBody>
          <a:bodyPr wrap="square" rtlCol="0">
            <a:spAutoFit/>
          </a:bodyPr>
          <a:lstStyle/>
          <a:p>
            <a:r>
              <a:rPr lang="en-US" sz="1400" dirty="0"/>
              <a:t>Laura Wagner, Quality Rated Policy &amp; Partnerships Director</a:t>
            </a:r>
          </a:p>
        </p:txBody>
      </p:sp>
      <p:sp>
        <p:nvSpPr>
          <p:cNvPr id="27" name="TextBox 26"/>
          <p:cNvSpPr txBox="1"/>
          <p:nvPr/>
        </p:nvSpPr>
        <p:spPr>
          <a:xfrm>
            <a:off x="8629648" y="5875625"/>
            <a:ext cx="1924049" cy="738664"/>
          </a:xfrm>
          <a:prstGeom prst="rect">
            <a:avLst/>
          </a:prstGeom>
          <a:noFill/>
        </p:spPr>
        <p:txBody>
          <a:bodyPr wrap="square" rtlCol="0">
            <a:spAutoFit/>
          </a:bodyPr>
          <a:lstStyle/>
          <a:p>
            <a:r>
              <a:rPr lang="en-US" sz="1400" dirty="0"/>
              <a:t>Jill O’Meara, Early Education Community Partnership Director</a:t>
            </a:r>
          </a:p>
        </p:txBody>
      </p:sp>
      <p:pic>
        <p:nvPicPr>
          <p:cNvPr id="1028" name="Picture 4" descr="Image preview">
            <a:extLst>
              <a:ext uri="{FF2B5EF4-FFF2-40B4-BE49-F238E27FC236}">
                <a16:creationId xmlns:a16="http://schemas.microsoft.com/office/drawing/2014/main" id="{D6C0351E-AB01-49A6-9AAD-AAE27ABC5F6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728882" y="2335143"/>
            <a:ext cx="895447" cy="1107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2960122"/>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FBC82-49B4-4891-9CC3-777291C06DA6}"/>
              </a:ext>
            </a:extLst>
          </p:cNvPr>
          <p:cNvSpPr>
            <a:spLocks noGrp="1"/>
          </p:cNvSpPr>
          <p:nvPr>
            <p:ph type="title"/>
          </p:nvPr>
        </p:nvSpPr>
        <p:spPr>
          <a:xfrm>
            <a:off x="102742" y="1160981"/>
            <a:ext cx="5993257" cy="1767154"/>
          </a:xfrm>
        </p:spPr>
        <p:txBody>
          <a:bodyPr>
            <a:noAutofit/>
          </a:bodyPr>
          <a:lstStyle/>
          <a:p>
            <a:pPr algn="ctr"/>
            <a:r>
              <a:rPr lang="en-US" sz="8800">
                <a:solidFill>
                  <a:schemeClr val="tx1"/>
                </a:solidFill>
              </a:rPr>
              <a:t>74%</a:t>
            </a:r>
            <a:br>
              <a:rPr lang="en-US" sz="6000">
                <a:solidFill>
                  <a:schemeClr val="tx1"/>
                </a:solidFill>
              </a:rPr>
            </a:br>
            <a:r>
              <a:rPr lang="en-US" sz="4800">
                <a:solidFill>
                  <a:srgbClr val="00B4AA"/>
                </a:solidFill>
              </a:rPr>
              <a:t> Licensed Child Care Reporting Open in Georgia </a:t>
            </a:r>
            <a:br>
              <a:rPr lang="en-US" sz="4800">
                <a:solidFill>
                  <a:srgbClr val="00B4AA"/>
                </a:solidFill>
              </a:rPr>
            </a:br>
            <a:endParaRPr lang="en-US" sz="4000">
              <a:solidFill>
                <a:srgbClr val="00B4AA"/>
              </a:solidFill>
            </a:endParaRPr>
          </a:p>
        </p:txBody>
      </p:sp>
      <p:pic>
        <p:nvPicPr>
          <p:cNvPr id="5" name="Picture Placeholder 4">
            <a:extLst>
              <a:ext uri="{FF2B5EF4-FFF2-40B4-BE49-F238E27FC236}">
                <a16:creationId xmlns:a16="http://schemas.microsoft.com/office/drawing/2014/main" id="{7D5ECB45-0242-45DF-B43D-73ED23297271}"/>
              </a:ext>
            </a:extLst>
          </p:cNvPr>
          <p:cNvPicPr>
            <a:picLocks noGrp="1" noChangeAspect="1"/>
          </p:cNvPicPr>
          <p:nvPr>
            <p:ph type="pic" sz="quarter" idx="11"/>
          </p:nvPr>
        </p:nvPicPr>
        <p:blipFill rotWithShape="1">
          <a:blip r:embed="rId2"/>
          <a:srcRect l="6732" t="14587" r="10282" b="25972"/>
          <a:stretch/>
        </p:blipFill>
        <p:spPr>
          <a:xfrm>
            <a:off x="6396304" y="245295"/>
            <a:ext cx="5567875" cy="5524697"/>
          </a:xfrm>
          <a:prstGeom prst="rect">
            <a:avLst/>
          </a:prstGeom>
        </p:spPr>
      </p:pic>
      <p:sp>
        <p:nvSpPr>
          <p:cNvPr id="4" name="Text Placeholder 3">
            <a:extLst>
              <a:ext uri="{FF2B5EF4-FFF2-40B4-BE49-F238E27FC236}">
                <a16:creationId xmlns:a16="http://schemas.microsoft.com/office/drawing/2014/main" id="{61647D14-06FD-4655-B275-2640CC555C05}"/>
              </a:ext>
            </a:extLst>
          </p:cNvPr>
          <p:cNvSpPr>
            <a:spLocks noGrp="1"/>
          </p:cNvSpPr>
          <p:nvPr>
            <p:ph type="body" sz="quarter" idx="12"/>
          </p:nvPr>
        </p:nvSpPr>
        <p:spPr>
          <a:xfrm>
            <a:off x="7167938" y="5424755"/>
            <a:ext cx="4380215" cy="729464"/>
          </a:xfrm>
        </p:spPr>
        <p:txBody>
          <a:bodyPr>
            <a:normAutofit/>
          </a:bodyPr>
          <a:lstStyle/>
          <a:p>
            <a:r>
              <a:rPr lang="en-US">
                <a:latin typeface="Georgia" panose="02040502050405020303" pitchFamily="18" charset="0"/>
                <a:hlinkClick r:id="rId3"/>
              </a:rPr>
              <a:t>http://www.decal.ga.gov/BFTS/Covid19.aspx</a:t>
            </a:r>
            <a:r>
              <a:rPr lang="en-US">
                <a:latin typeface="Georgia" panose="02040502050405020303" pitchFamily="18" charset="0"/>
              </a:rPr>
              <a:t> </a:t>
            </a:r>
          </a:p>
        </p:txBody>
      </p:sp>
      <p:sp>
        <p:nvSpPr>
          <p:cNvPr id="8" name="TextBox 7">
            <a:extLst>
              <a:ext uri="{FF2B5EF4-FFF2-40B4-BE49-F238E27FC236}">
                <a16:creationId xmlns:a16="http://schemas.microsoft.com/office/drawing/2014/main" id="{D8DEDF11-3201-4B67-A8A5-0A3DF8BF6012}"/>
              </a:ext>
            </a:extLst>
          </p:cNvPr>
          <p:cNvSpPr txBox="1"/>
          <p:nvPr/>
        </p:nvSpPr>
        <p:spPr>
          <a:xfrm>
            <a:off x="1972638" y="6154219"/>
            <a:ext cx="4243227" cy="338554"/>
          </a:xfrm>
          <a:prstGeom prst="rect">
            <a:avLst/>
          </a:prstGeom>
          <a:noFill/>
        </p:spPr>
        <p:txBody>
          <a:bodyPr wrap="square" rtlCol="0">
            <a:spAutoFit/>
          </a:bodyPr>
          <a:lstStyle/>
          <a:p>
            <a:r>
              <a:rPr lang="en-US" sz="1600" b="0" i="1">
                <a:solidFill>
                  <a:schemeClr val="tx1">
                    <a:lumMod val="65000"/>
                    <a:lumOff val="35000"/>
                  </a:schemeClr>
                </a:solidFill>
                <a:effectLst/>
                <a:latin typeface="Arial" panose="020B0604020202020204" pitchFamily="34" charset="0"/>
              </a:rPr>
              <a:t>DECAL Administrative Data as of 8/31/2020</a:t>
            </a:r>
            <a:endParaRPr lang="en-US" sz="1600"/>
          </a:p>
        </p:txBody>
      </p:sp>
    </p:spTree>
    <p:extLst>
      <p:ext uri="{BB962C8B-B14F-4D97-AF65-F5344CB8AC3E}">
        <p14:creationId xmlns:p14="http://schemas.microsoft.com/office/powerpoint/2010/main" val="36260871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2E0E609-2CF8-472D-B0EE-2163253E3F24}"/>
              </a:ext>
            </a:extLst>
          </p:cNvPr>
          <p:cNvSpPr>
            <a:spLocks noGrp="1"/>
          </p:cNvSpPr>
          <p:nvPr>
            <p:ph sz="half" idx="1"/>
          </p:nvPr>
        </p:nvSpPr>
        <p:spPr>
          <a:xfrm>
            <a:off x="331986" y="1265607"/>
            <a:ext cx="4823927" cy="1151022"/>
          </a:xfrm>
        </p:spPr>
        <p:txBody>
          <a:bodyPr>
            <a:normAutofit fontScale="92500"/>
          </a:bodyPr>
          <a:lstStyle/>
          <a:p>
            <a:r>
              <a:rPr lang="en-US" sz="2400" b="1" dirty="0"/>
              <a:t>256</a:t>
            </a:r>
            <a:r>
              <a:rPr lang="en-US" sz="2400" dirty="0"/>
              <a:t> licensed providers (5.6%) are currently reporting a temporary closure from 61 counties.</a:t>
            </a:r>
          </a:p>
          <a:p>
            <a:pPr marL="0" indent="0">
              <a:buNone/>
            </a:pPr>
            <a:endParaRPr lang="en-US" sz="1600" dirty="0"/>
          </a:p>
        </p:txBody>
      </p:sp>
      <p:sp>
        <p:nvSpPr>
          <p:cNvPr id="4" name="Title 3">
            <a:extLst>
              <a:ext uri="{FF2B5EF4-FFF2-40B4-BE49-F238E27FC236}">
                <a16:creationId xmlns:a16="http://schemas.microsoft.com/office/drawing/2014/main" id="{D48D1413-B884-4F8E-92D5-79A84DAB32E2}"/>
              </a:ext>
            </a:extLst>
          </p:cNvPr>
          <p:cNvSpPr>
            <a:spLocks noGrp="1"/>
          </p:cNvSpPr>
          <p:nvPr>
            <p:ph type="title"/>
          </p:nvPr>
        </p:nvSpPr>
        <p:spPr/>
        <p:txBody>
          <a:bodyPr>
            <a:normAutofit/>
          </a:bodyPr>
          <a:lstStyle/>
          <a:p>
            <a:r>
              <a:rPr lang="en-US" sz="4000" dirty="0"/>
              <a:t>Current Landscape of Child Care</a:t>
            </a:r>
          </a:p>
        </p:txBody>
      </p:sp>
      <p:graphicFrame>
        <p:nvGraphicFramePr>
          <p:cNvPr id="10" name="Content Placeholder 9">
            <a:extLst>
              <a:ext uri="{FF2B5EF4-FFF2-40B4-BE49-F238E27FC236}">
                <a16:creationId xmlns:a16="http://schemas.microsoft.com/office/drawing/2014/main" id="{E8179074-EF13-42AF-A254-8429B223FFA8}"/>
              </a:ext>
            </a:extLst>
          </p:cNvPr>
          <p:cNvGraphicFramePr>
            <a:graphicFrameLocks noGrp="1"/>
          </p:cNvGraphicFramePr>
          <p:nvPr>
            <p:ph sz="half" idx="2"/>
          </p:nvPr>
        </p:nvGraphicFramePr>
        <p:xfrm>
          <a:off x="5701004" y="1265607"/>
          <a:ext cx="6316884" cy="3526972"/>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7E526B3D-9D93-4808-AF33-9D1D3C870DED}"/>
              </a:ext>
            </a:extLst>
          </p:cNvPr>
          <p:cNvSpPr txBox="1"/>
          <p:nvPr/>
        </p:nvSpPr>
        <p:spPr>
          <a:xfrm>
            <a:off x="8229599" y="6041307"/>
            <a:ext cx="31164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73674"/>
                </a:solidFill>
                <a:effectLst/>
                <a:uLnTx/>
                <a:uFillTx/>
                <a:latin typeface="Georgia" panose="02040502050405020303" pitchFamily="18" charset="0"/>
                <a:ea typeface="+mn-ea"/>
                <a:cs typeface="+mn-cs"/>
              </a:rPr>
              <a:t>Research &amp; Policy Analysis</a:t>
            </a:r>
          </a:p>
        </p:txBody>
      </p:sp>
      <p:sp>
        <p:nvSpPr>
          <p:cNvPr id="13" name="TextBox 12">
            <a:extLst>
              <a:ext uri="{FF2B5EF4-FFF2-40B4-BE49-F238E27FC236}">
                <a16:creationId xmlns:a16="http://schemas.microsoft.com/office/drawing/2014/main" id="{D1A5676E-837C-42ED-A6A7-B4F41773AF27}"/>
              </a:ext>
            </a:extLst>
          </p:cNvPr>
          <p:cNvSpPr txBox="1"/>
          <p:nvPr/>
        </p:nvSpPr>
        <p:spPr>
          <a:xfrm>
            <a:off x="5714090" y="4834958"/>
            <a:ext cx="5955398" cy="646331"/>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Public health </a:t>
            </a:r>
            <a:r>
              <a:rPr kumimoji="0" lang="en-US"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emergency </a:t>
            </a: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and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 </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incidence of COVID</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are the most common closure reasons.</a:t>
            </a:r>
          </a:p>
        </p:txBody>
      </p:sp>
      <mc:AlternateContent xmlns:mc="http://schemas.openxmlformats.org/markup-compatibility/2006" xmlns:cx4="http://schemas.microsoft.com/office/drawing/2016/5/10/chartex">
        <mc:Choice Requires="cx4">
          <p:graphicFrame>
            <p:nvGraphicFramePr>
              <p:cNvPr id="7" name="Chart 6">
                <a:extLst>
                  <a:ext uri="{FF2B5EF4-FFF2-40B4-BE49-F238E27FC236}">
                    <a16:creationId xmlns:a16="http://schemas.microsoft.com/office/drawing/2014/main" id="{50DCD975-254C-4066-AC97-874C47EC1604}"/>
                  </a:ext>
                </a:extLst>
              </p:cNvPr>
              <p:cNvGraphicFramePr/>
              <p:nvPr/>
            </p:nvGraphicFramePr>
            <p:xfrm>
              <a:off x="174112" y="2612691"/>
              <a:ext cx="4823927" cy="3526972"/>
            </p:xfrm>
            <a:graphic>
              <a:graphicData uri="http://schemas.microsoft.com/office/drawing/2014/chartex">
                <cx:chart xmlns:cx="http://schemas.microsoft.com/office/drawing/2014/chartex" xmlns:r="http://schemas.openxmlformats.org/officeDocument/2006/relationships" r:id="rId4"/>
              </a:graphicData>
            </a:graphic>
          </p:graphicFrame>
        </mc:Choice>
        <mc:Fallback xmlns="">
          <p:pic>
            <p:nvPicPr>
              <p:cNvPr id="7" name="Chart 6">
                <a:extLst>
                  <a:ext uri="{FF2B5EF4-FFF2-40B4-BE49-F238E27FC236}">
                    <a16:creationId xmlns:a16="http://schemas.microsoft.com/office/drawing/2014/main" id="{50DCD975-254C-4066-AC97-874C47EC1604}"/>
                  </a:ext>
                </a:extLst>
              </p:cNvPr>
              <p:cNvPicPr>
                <a:picLocks noGrp="1" noRot="1" noChangeAspect="1" noMove="1" noResize="1" noEditPoints="1" noAdjustHandles="1" noChangeArrowheads="1" noChangeShapeType="1"/>
              </p:cNvPicPr>
              <p:nvPr/>
            </p:nvPicPr>
            <p:blipFill>
              <a:blip r:embed="rId5"/>
              <a:stretch>
                <a:fillRect/>
              </a:stretch>
            </p:blipFill>
            <p:spPr>
              <a:xfrm>
                <a:off x="174112" y="2612691"/>
                <a:ext cx="4823927" cy="3526972"/>
              </a:xfrm>
              <a:prstGeom prst="rect">
                <a:avLst/>
              </a:prstGeom>
            </p:spPr>
          </p:pic>
        </mc:Fallback>
      </mc:AlternateContent>
      <p:sp>
        <p:nvSpPr>
          <p:cNvPr id="8" name="TextBox 7">
            <a:extLst>
              <a:ext uri="{FF2B5EF4-FFF2-40B4-BE49-F238E27FC236}">
                <a16:creationId xmlns:a16="http://schemas.microsoft.com/office/drawing/2014/main" id="{068DFC8B-FDE9-42D6-9CD3-C497AA0E5DF5}"/>
              </a:ext>
            </a:extLst>
          </p:cNvPr>
          <p:cNvSpPr txBox="1"/>
          <p:nvPr/>
        </p:nvSpPr>
        <p:spPr>
          <a:xfrm>
            <a:off x="6204858" y="6581001"/>
            <a:ext cx="5987142"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solidFill>
                <a:effectLst/>
                <a:uLnTx/>
                <a:uFillTx/>
                <a:latin typeface="Calibri" panose="020F0502020204030204"/>
                <a:ea typeface="+mn-ea"/>
                <a:cs typeface="+mn-cs"/>
              </a:rPr>
              <a:t>DECAL administrative data. Provider status as of 1/25/2021 </a:t>
            </a:r>
          </a:p>
        </p:txBody>
      </p:sp>
    </p:spTree>
    <p:extLst>
      <p:ext uri="{BB962C8B-B14F-4D97-AF65-F5344CB8AC3E}">
        <p14:creationId xmlns:p14="http://schemas.microsoft.com/office/powerpoint/2010/main" val="23260144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C68AE1C-430B-4F77-95F3-888091B22E41}"/>
              </a:ext>
            </a:extLst>
          </p:cNvPr>
          <p:cNvSpPr>
            <a:spLocks noGrp="1"/>
          </p:cNvSpPr>
          <p:nvPr>
            <p:ph idx="1"/>
          </p:nvPr>
        </p:nvSpPr>
        <p:spPr>
          <a:xfrm>
            <a:off x="174113" y="1222625"/>
            <a:ext cx="11559396" cy="5359425"/>
          </a:xfrm>
        </p:spPr>
        <p:txBody>
          <a:bodyPr vert="horz" lIns="91440" tIns="45720" rIns="91440" bIns="45720" rtlCol="0" anchor="t">
            <a:normAutofit fontScale="85000" lnSpcReduction="20000"/>
          </a:bodyPr>
          <a:lstStyle/>
          <a:p>
            <a:r>
              <a:rPr lang="en-US" dirty="0">
                <a:latin typeface="Georgia" panose="02040502050405020303" pitchFamily="18" charset="0"/>
                <a:cs typeface="Arial"/>
              </a:rPr>
              <a:t>COVID-19 webpage and FAQs continuously</a:t>
            </a:r>
            <a:endParaRPr lang="en-US" dirty="0">
              <a:latin typeface="Georgia" panose="02040502050405020303" pitchFamily="18" charset="0"/>
            </a:endParaRPr>
          </a:p>
          <a:p>
            <a:r>
              <a:rPr lang="en-US" dirty="0">
                <a:latin typeface="Georgia" panose="02040502050405020303" pitchFamily="18" charset="0"/>
                <a:cs typeface="Arial"/>
              </a:rPr>
              <a:t>Continuous communication with providers, families, and communities</a:t>
            </a:r>
          </a:p>
          <a:p>
            <a:pPr lvl="1"/>
            <a:r>
              <a:rPr lang="en-US" dirty="0">
                <a:latin typeface="Georgia" panose="02040502050405020303" pitchFamily="18" charset="0"/>
                <a:cs typeface="Arial"/>
              </a:rPr>
              <a:t>Podcasts</a:t>
            </a:r>
          </a:p>
          <a:p>
            <a:pPr lvl="1"/>
            <a:r>
              <a:rPr lang="en-US" dirty="0">
                <a:latin typeface="Georgia" panose="02040502050405020303" pitchFamily="18" charset="0"/>
                <a:cs typeface="Arial"/>
              </a:rPr>
              <a:t>Webinars</a:t>
            </a:r>
          </a:p>
          <a:p>
            <a:pPr lvl="1"/>
            <a:r>
              <a:rPr lang="en-US">
                <a:latin typeface="Georgia"/>
                <a:cs typeface="Arial"/>
              </a:rPr>
              <a:t>Social Media</a:t>
            </a:r>
          </a:p>
          <a:p>
            <a:pPr lvl="1"/>
            <a:r>
              <a:rPr lang="en-US">
                <a:latin typeface="Georgia"/>
                <a:cs typeface="Arial"/>
              </a:rPr>
              <a:t>Child Care Engagement Networks (2-tier approach)</a:t>
            </a:r>
            <a:endParaRPr lang="en-US" dirty="0">
              <a:latin typeface="Georgia" panose="02040502050405020303" pitchFamily="18" charset="0"/>
              <a:cs typeface="Arial"/>
            </a:endParaRPr>
          </a:p>
          <a:p>
            <a:pPr lvl="2"/>
            <a:r>
              <a:rPr lang="en-US">
                <a:latin typeface="Georgia"/>
                <a:cs typeface="Arial"/>
              </a:rPr>
              <a:t>Monthly Virtual Meetings</a:t>
            </a:r>
          </a:p>
          <a:p>
            <a:pPr lvl="2"/>
            <a:r>
              <a:rPr lang="en-US">
                <a:latin typeface="Georgia"/>
                <a:cs typeface="Arial"/>
              </a:rPr>
              <a:t>Bi-Monthly Newsletters</a:t>
            </a:r>
            <a:endParaRPr lang="en-US">
              <a:latin typeface="Georgia" panose="02040502050405020303" pitchFamily="18" charset="0"/>
              <a:cs typeface="Arial"/>
            </a:endParaRPr>
          </a:p>
          <a:p>
            <a:pPr lvl="1"/>
            <a:r>
              <a:rPr lang="en-US" dirty="0">
                <a:latin typeface="Georgia" panose="02040502050405020303" pitchFamily="18" charset="0"/>
                <a:cs typeface="Arial"/>
              </a:rPr>
              <a:t>Birth to Eight Meetings</a:t>
            </a:r>
          </a:p>
          <a:p>
            <a:r>
              <a:rPr lang="en-US" dirty="0">
                <a:latin typeface="Georgia" panose="02040502050405020303" pitchFamily="18" charset="0"/>
                <a:cs typeface="Arial"/>
              </a:rPr>
              <a:t>Tracking program closures and other COVID-19 related data</a:t>
            </a:r>
          </a:p>
          <a:p>
            <a:r>
              <a:rPr lang="en-US" dirty="0">
                <a:latin typeface="Georgia" panose="02040502050405020303" pitchFamily="18" charset="0"/>
                <a:cs typeface="Arial"/>
              </a:rPr>
              <a:t>Suspended on-site visits</a:t>
            </a:r>
          </a:p>
          <a:p>
            <a:pPr lvl="1"/>
            <a:r>
              <a:rPr lang="en-US" dirty="0">
                <a:latin typeface="Georgia" panose="02040502050405020303" pitchFamily="18" charset="0"/>
                <a:cs typeface="Arial"/>
              </a:rPr>
              <a:t>CCS conducting virtual licensing visits</a:t>
            </a:r>
          </a:p>
          <a:p>
            <a:pPr lvl="1"/>
            <a:r>
              <a:rPr lang="en-US" dirty="0">
                <a:latin typeface="Georgia" panose="02040502050405020303" pitchFamily="18" charset="0"/>
                <a:cs typeface="Arial"/>
              </a:rPr>
              <a:t>Quality Rated piloting alternative rating options</a:t>
            </a:r>
          </a:p>
          <a:p>
            <a:r>
              <a:rPr kumimoji="0" lang="en-US" sz="2800" b="0" i="0" u="none" strike="noStrike" kern="1200" cap="none" spc="0" normalizeH="0" baseline="0" noProof="0" dirty="0">
                <a:ln>
                  <a:noFill/>
                </a:ln>
                <a:effectLst/>
                <a:uLnTx/>
                <a:uFillTx/>
                <a:latin typeface="Georgia" panose="02040502050405020303" pitchFamily="18" charset="0"/>
                <a:cs typeface="Arial"/>
              </a:rPr>
              <a:t>Continuing Childcare and Parent Services (CAPS) payments</a:t>
            </a:r>
          </a:p>
          <a:p>
            <a:r>
              <a:rPr lang="en-US" sz="2800" b="0" i="0" u="none" strike="noStrike" kern="1200" cap="none" spc="0" normalizeH="0" baseline="0" noProof="0" dirty="0">
                <a:ln>
                  <a:noFill/>
                </a:ln>
                <a:effectLst/>
                <a:uLnTx/>
                <a:uFillTx/>
                <a:latin typeface="Georgia" panose="02040502050405020303" pitchFamily="18" charset="0"/>
                <a:cs typeface="Arial"/>
              </a:rPr>
              <a:t>Summer Feeding Service Program </a:t>
            </a:r>
          </a:p>
          <a:p>
            <a:pPr lvl="1"/>
            <a:r>
              <a:rPr lang="en-US" sz="1800" dirty="0">
                <a:effectLst/>
                <a:latin typeface="Georgia" panose="02040502050405020303" pitchFamily="18" charset="0"/>
                <a:ea typeface="Calibri" panose="020F0502020204030204" pitchFamily="34" charset="0"/>
              </a:rPr>
              <a:t> </a:t>
            </a:r>
            <a:r>
              <a:rPr lang="en-US" dirty="0">
                <a:effectLst/>
                <a:latin typeface="Georgia" panose="02040502050405020303" pitchFamily="18" charset="0"/>
                <a:ea typeface="Calibri" panose="020F0502020204030204" pitchFamily="34" charset="0"/>
              </a:rPr>
              <a:t>Serving Meals during Unanticipated School Closures</a:t>
            </a:r>
            <a:endParaRPr lang="en-US" b="0" i="0" u="none" strike="noStrike" kern="1200" cap="none" spc="0" normalizeH="0" baseline="0" noProof="0" dirty="0">
              <a:ln>
                <a:noFill/>
              </a:ln>
              <a:effectLst/>
              <a:uLnTx/>
              <a:uFillTx/>
              <a:latin typeface="Georgia" panose="02040502050405020303" pitchFamily="18" charset="0"/>
              <a:cs typeface="Arial"/>
            </a:endParaRPr>
          </a:p>
          <a:p>
            <a:r>
              <a:rPr lang="en-US" dirty="0">
                <a:latin typeface="Georgia" panose="02040502050405020303" pitchFamily="18" charset="0"/>
                <a:cs typeface="Arial"/>
              </a:rPr>
              <a:t>Funding opportunities</a:t>
            </a:r>
            <a:endParaRPr lang="en-US" sz="2800" b="0" i="0" u="none" strike="noStrike" kern="1200" cap="none" spc="0" normalizeH="0" baseline="0" noProof="0" dirty="0">
              <a:ln>
                <a:noFill/>
              </a:ln>
              <a:effectLst/>
              <a:uLnTx/>
              <a:uFillTx/>
              <a:latin typeface="Georgia" panose="02040502050405020303" pitchFamily="18" charset="0"/>
              <a:cs typeface="Arial"/>
            </a:endParaRPr>
          </a:p>
          <a:p>
            <a:pPr lvl="1"/>
            <a:endParaRPr lang="en-US" dirty="0">
              <a:latin typeface="Arial"/>
              <a:cs typeface="Arial"/>
            </a:endParaRPr>
          </a:p>
          <a:p>
            <a:pPr marL="457200" lvl="1" indent="0">
              <a:buNone/>
            </a:pPr>
            <a:endParaRPr lang="en-US" dirty="0"/>
          </a:p>
        </p:txBody>
      </p:sp>
      <p:sp>
        <p:nvSpPr>
          <p:cNvPr id="3" name="Title 2">
            <a:extLst>
              <a:ext uri="{FF2B5EF4-FFF2-40B4-BE49-F238E27FC236}">
                <a16:creationId xmlns:a16="http://schemas.microsoft.com/office/drawing/2014/main" id="{CF76F134-50EB-4DF9-B622-214D0EA9AF0C}"/>
              </a:ext>
            </a:extLst>
          </p:cNvPr>
          <p:cNvSpPr>
            <a:spLocks noGrp="1"/>
          </p:cNvSpPr>
          <p:nvPr>
            <p:ph type="title"/>
          </p:nvPr>
        </p:nvSpPr>
        <p:spPr/>
        <p:txBody>
          <a:bodyPr/>
          <a:lstStyle/>
          <a:p>
            <a:r>
              <a:rPr lang="en-US"/>
              <a:t>DECAL’s Pandemic Response</a:t>
            </a:r>
          </a:p>
        </p:txBody>
      </p:sp>
    </p:spTree>
    <p:extLst>
      <p:ext uri="{BB962C8B-B14F-4D97-AF65-F5344CB8AC3E}">
        <p14:creationId xmlns:p14="http://schemas.microsoft.com/office/powerpoint/2010/main" val="28800202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41A67-FAC1-4971-BE3C-2C3002607ECA}"/>
              </a:ext>
            </a:extLst>
          </p:cNvPr>
          <p:cNvSpPr>
            <a:spLocks noGrp="1"/>
          </p:cNvSpPr>
          <p:nvPr>
            <p:ph type="title"/>
          </p:nvPr>
        </p:nvSpPr>
        <p:spPr>
          <a:xfrm>
            <a:off x="1117696" y="475796"/>
            <a:ext cx="3390136" cy="1600200"/>
          </a:xfrm>
        </p:spPr>
        <p:txBody>
          <a:bodyPr>
            <a:normAutofit/>
          </a:bodyPr>
          <a:lstStyle/>
          <a:p>
            <a:r>
              <a:rPr lang="en-US" sz="6600"/>
              <a:t>STABLE</a:t>
            </a:r>
          </a:p>
        </p:txBody>
      </p:sp>
      <p:sp>
        <p:nvSpPr>
          <p:cNvPr id="3" name="Content Placeholder 2">
            <a:extLst>
              <a:ext uri="{FF2B5EF4-FFF2-40B4-BE49-F238E27FC236}">
                <a16:creationId xmlns:a16="http://schemas.microsoft.com/office/drawing/2014/main" id="{31E6ADE2-AF23-4848-82E7-78CD02855A87}"/>
              </a:ext>
            </a:extLst>
          </p:cNvPr>
          <p:cNvSpPr>
            <a:spLocks noGrp="1"/>
          </p:cNvSpPr>
          <p:nvPr>
            <p:ph idx="1"/>
          </p:nvPr>
        </p:nvSpPr>
        <p:spPr>
          <a:xfrm>
            <a:off x="5180012" y="1006022"/>
            <a:ext cx="6172200" cy="1069974"/>
          </a:xfrm>
        </p:spPr>
        <p:txBody>
          <a:bodyPr/>
          <a:lstStyle/>
          <a:p>
            <a:pPr marL="0" indent="0">
              <a:buNone/>
            </a:pPr>
            <a:r>
              <a:rPr lang="en-US" sz="3200" b="1">
                <a:solidFill>
                  <a:srgbClr val="023573"/>
                </a:solidFill>
                <a:latin typeface="Georgia" panose="02040502050405020303" pitchFamily="18" charset="0"/>
              </a:rPr>
              <a:t>S</a:t>
            </a:r>
            <a:r>
              <a:rPr lang="en-US" sz="3200">
                <a:solidFill>
                  <a:srgbClr val="023573"/>
                </a:solidFill>
                <a:latin typeface="Georgia" panose="02040502050405020303" pitchFamily="18" charset="0"/>
              </a:rPr>
              <a:t>hort </a:t>
            </a:r>
            <a:r>
              <a:rPr lang="en-US" sz="3200" b="1">
                <a:solidFill>
                  <a:srgbClr val="023573"/>
                </a:solidFill>
                <a:latin typeface="Georgia" panose="02040502050405020303" pitchFamily="18" charset="0"/>
              </a:rPr>
              <a:t>T</a:t>
            </a:r>
            <a:r>
              <a:rPr lang="en-US" sz="3200">
                <a:solidFill>
                  <a:srgbClr val="023573"/>
                </a:solidFill>
                <a:latin typeface="Georgia" panose="02040502050405020303" pitchFamily="18" charset="0"/>
              </a:rPr>
              <a:t>erm </a:t>
            </a:r>
            <a:r>
              <a:rPr lang="en-US" sz="3200" b="1">
                <a:solidFill>
                  <a:srgbClr val="023573"/>
                </a:solidFill>
                <a:latin typeface="Georgia" panose="02040502050405020303" pitchFamily="18" charset="0"/>
              </a:rPr>
              <a:t>A</a:t>
            </a:r>
            <a:r>
              <a:rPr lang="en-US" sz="3200">
                <a:solidFill>
                  <a:srgbClr val="023573"/>
                </a:solidFill>
                <a:latin typeface="Georgia" panose="02040502050405020303" pitchFamily="18" charset="0"/>
              </a:rPr>
              <a:t>ssistance </a:t>
            </a:r>
            <a:r>
              <a:rPr lang="en-US" sz="3200" b="1">
                <a:solidFill>
                  <a:srgbClr val="023573"/>
                </a:solidFill>
                <a:latin typeface="Georgia" panose="02040502050405020303" pitchFamily="18" charset="0"/>
              </a:rPr>
              <a:t>B</a:t>
            </a:r>
            <a:r>
              <a:rPr lang="en-US" sz="3200">
                <a:solidFill>
                  <a:srgbClr val="023573"/>
                </a:solidFill>
                <a:latin typeface="Georgia" panose="02040502050405020303" pitchFamily="18" charset="0"/>
              </a:rPr>
              <a:t>enefit for </a:t>
            </a:r>
            <a:r>
              <a:rPr lang="en-US" sz="3200" b="1">
                <a:solidFill>
                  <a:srgbClr val="023573"/>
                </a:solidFill>
                <a:latin typeface="Georgia" panose="02040502050405020303" pitchFamily="18" charset="0"/>
              </a:rPr>
              <a:t>L</a:t>
            </a:r>
            <a:r>
              <a:rPr lang="en-US" sz="3200">
                <a:solidFill>
                  <a:srgbClr val="023573"/>
                </a:solidFill>
                <a:latin typeface="Georgia" panose="02040502050405020303" pitchFamily="18" charset="0"/>
              </a:rPr>
              <a:t>icensed </a:t>
            </a:r>
            <a:r>
              <a:rPr lang="en-US" sz="3200" b="1">
                <a:solidFill>
                  <a:srgbClr val="023573"/>
                </a:solidFill>
                <a:latin typeface="Georgia" panose="02040502050405020303" pitchFamily="18" charset="0"/>
              </a:rPr>
              <a:t>E</a:t>
            </a:r>
            <a:r>
              <a:rPr lang="en-US" sz="3200">
                <a:solidFill>
                  <a:srgbClr val="023573"/>
                </a:solidFill>
                <a:latin typeface="Georgia" panose="02040502050405020303" pitchFamily="18" charset="0"/>
              </a:rPr>
              <a:t>ntities</a:t>
            </a:r>
            <a:endParaRPr lang="en-US">
              <a:solidFill>
                <a:srgbClr val="023573"/>
              </a:solidFill>
              <a:latin typeface="Georgia" panose="02040502050405020303" pitchFamily="18" charset="0"/>
            </a:endParaRPr>
          </a:p>
        </p:txBody>
      </p:sp>
      <p:sp>
        <p:nvSpPr>
          <p:cNvPr id="5" name="Content Placeholder 1">
            <a:extLst>
              <a:ext uri="{FF2B5EF4-FFF2-40B4-BE49-F238E27FC236}">
                <a16:creationId xmlns:a16="http://schemas.microsoft.com/office/drawing/2014/main" id="{9F332960-F9BD-4521-9CDF-3585D2C88EF5}"/>
              </a:ext>
            </a:extLst>
          </p:cNvPr>
          <p:cNvSpPr txBox="1">
            <a:spLocks/>
          </p:cNvSpPr>
          <p:nvPr/>
        </p:nvSpPr>
        <p:spPr>
          <a:xfrm>
            <a:off x="598714" y="2493561"/>
            <a:ext cx="11168744" cy="314070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r>
              <a:rPr lang="en-US" sz="2800">
                <a:latin typeface="Arial"/>
                <a:cs typeface="Arial"/>
              </a:rPr>
              <a:t>DECAL has awarded over $92 million in CARES funding to licensed child care programs in Georgia impacted by COVID-19.</a:t>
            </a:r>
          </a:p>
          <a:p>
            <a:pPr lvl="1"/>
            <a:r>
              <a:rPr lang="en-US">
                <a:latin typeface="Arial"/>
                <a:cs typeface="Arial"/>
              </a:rPr>
              <a:t>The first round (May 2020) DECAL awarded more than </a:t>
            </a:r>
            <a:r>
              <a:rPr lang="en-US" b="1">
                <a:solidFill>
                  <a:srgbClr val="60BB43"/>
                </a:solidFill>
                <a:latin typeface="Arial"/>
                <a:cs typeface="Arial"/>
              </a:rPr>
              <a:t>$38.8 million in financial support to 3,789 licensed child care providers.</a:t>
            </a:r>
            <a:r>
              <a:rPr lang="en-US">
                <a:solidFill>
                  <a:srgbClr val="60BB43"/>
                </a:solidFill>
                <a:latin typeface="Arial"/>
                <a:cs typeface="Arial"/>
              </a:rPr>
              <a:t> </a:t>
            </a:r>
          </a:p>
          <a:p>
            <a:pPr lvl="1"/>
            <a:r>
              <a:rPr lang="en-US">
                <a:latin typeface="Arial"/>
                <a:cs typeface="Arial"/>
              </a:rPr>
              <a:t>The second round (December 2020) DECAL awarded more than $</a:t>
            </a:r>
            <a:r>
              <a:rPr lang="en-US" b="1">
                <a:solidFill>
                  <a:srgbClr val="60BB43"/>
                </a:solidFill>
                <a:latin typeface="Arial"/>
                <a:cs typeface="Arial"/>
              </a:rPr>
              <a:t>54 million in financial supports to 3,677 providers.</a:t>
            </a:r>
            <a:r>
              <a:rPr lang="en-US">
                <a:latin typeface="Arial"/>
                <a:cs typeface="Arial"/>
              </a:rPr>
              <a:t> </a:t>
            </a:r>
          </a:p>
          <a:p>
            <a:pPr marL="0" indent="0">
              <a:buNone/>
            </a:pPr>
            <a:endParaRPr lang="en-US" sz="3600">
              <a:latin typeface="Arial"/>
              <a:cs typeface="Arial"/>
            </a:endParaRPr>
          </a:p>
          <a:p>
            <a:endParaRPr lang="en-US" sz="2800"/>
          </a:p>
        </p:txBody>
      </p:sp>
      <p:sp>
        <p:nvSpPr>
          <p:cNvPr id="6" name="TextBox 5">
            <a:extLst>
              <a:ext uri="{FF2B5EF4-FFF2-40B4-BE49-F238E27FC236}">
                <a16:creationId xmlns:a16="http://schemas.microsoft.com/office/drawing/2014/main" id="{BFF2E5D9-C73D-42AB-8B8C-FB2D854C2430}"/>
              </a:ext>
            </a:extLst>
          </p:cNvPr>
          <p:cNvSpPr txBox="1"/>
          <p:nvPr/>
        </p:nvSpPr>
        <p:spPr>
          <a:xfrm>
            <a:off x="989240" y="5874204"/>
            <a:ext cx="1051287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Arial"/>
                <a:cs typeface="Arial"/>
                <a:hlinkClick r:id="rId3"/>
              </a:rPr>
              <a:t>http://www.decal.ga.gov/documents/attachments/release_STABLE%20Update%2012-14-2020.pdf</a:t>
            </a:r>
            <a:endParaRPr lang="en-US"/>
          </a:p>
        </p:txBody>
      </p:sp>
    </p:spTree>
    <p:extLst>
      <p:ext uri="{BB962C8B-B14F-4D97-AF65-F5344CB8AC3E}">
        <p14:creationId xmlns:p14="http://schemas.microsoft.com/office/powerpoint/2010/main" val="3196027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79755E57676324C8687C8F634F86503" ma:contentTypeVersion="13" ma:contentTypeDescription="Create a new document." ma:contentTypeScope="" ma:versionID="754125f25efae702c320efe94a955f20">
  <xsd:schema xmlns:xsd="http://www.w3.org/2001/XMLSchema" xmlns:xs="http://www.w3.org/2001/XMLSchema" xmlns:p="http://schemas.microsoft.com/office/2006/metadata/properties" xmlns:ns3="5aff773a-bfb9-47ec-9905-e4768ee50fcf" xmlns:ns4="e1707085-9d9b-4a72-bc55-2ac6ed7b9372" targetNamespace="http://schemas.microsoft.com/office/2006/metadata/properties" ma:root="true" ma:fieldsID="dbf11b1015481418fb976b57fe15efef" ns3:_="" ns4:_="">
    <xsd:import namespace="5aff773a-bfb9-47ec-9905-e4768ee50fcf"/>
    <xsd:import namespace="e1707085-9d9b-4a72-bc55-2ac6ed7b9372"/>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Location" minOccurs="0"/>
                <xsd:element ref="ns3:MediaServiceGenerationTime" minOccurs="0"/>
                <xsd:element ref="ns3:MediaServiceEventHashCode" minOccurs="0"/>
                <xsd:element ref="ns3:MediaServiceOCR"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ff773a-bfb9-47ec-9905-e4768ee50fcf"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1707085-9d9b-4a72-bc55-2ac6ed7b937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D41D0F4-5C9B-46CF-82FF-8D677C2ADED6}">
  <ds:schemaRefs>
    <ds:schemaRef ds:uri="5aff773a-bfb9-47ec-9905-e4768ee50fcf"/>
    <ds:schemaRef ds:uri="e1707085-9d9b-4a72-bc55-2ac6ed7b937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E1C8AB3-E00B-460E-A1DA-216451C9599E}">
  <ds:schemaRefs>
    <ds:schemaRef ds:uri="http://schemas.microsoft.com/sharepoint/v3/contenttype/forms"/>
  </ds:schemaRefs>
</ds:datastoreItem>
</file>

<file path=customXml/itemProps3.xml><?xml version="1.0" encoding="utf-8"?>
<ds:datastoreItem xmlns:ds="http://schemas.openxmlformats.org/officeDocument/2006/customXml" ds:itemID="{13515685-749A-4629-B77C-BFE614E07E05}">
  <ds:schemaRefs>
    <ds:schemaRef ds:uri="5aff773a-bfb9-47ec-9905-e4768ee50fcf"/>
    <ds:schemaRef ds:uri="e1707085-9d9b-4a72-bc55-2ac6ed7b937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2561</TotalTime>
  <Words>1135</Words>
  <Application>Microsoft Office PowerPoint</Application>
  <PresentationFormat>Widescreen</PresentationFormat>
  <Paragraphs>127</Paragraphs>
  <Slides>16</Slides>
  <Notes>11</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16</vt:i4>
      </vt:variant>
    </vt:vector>
  </HeadingPairs>
  <TitlesOfParts>
    <vt:vector size="32" baseType="lpstr">
      <vt:lpstr>Abadi</vt:lpstr>
      <vt:lpstr>Arial</vt:lpstr>
      <vt:lpstr>Ariel</vt:lpstr>
      <vt:lpstr>Calibri</vt:lpstr>
      <vt:lpstr>Cambria</vt:lpstr>
      <vt:lpstr>Forte</vt:lpstr>
      <vt:lpstr>Georgia</vt:lpstr>
      <vt:lpstr>Georgia Pro</vt:lpstr>
      <vt:lpstr>Gill Sans</vt:lpstr>
      <vt:lpstr>Gotham Bold</vt:lpstr>
      <vt:lpstr>Times New Roman</vt:lpstr>
      <vt:lpstr>Verdana</vt:lpstr>
      <vt:lpstr>Office Theme</vt:lpstr>
      <vt:lpstr>Custom Design</vt:lpstr>
      <vt:lpstr>1_Office Theme</vt:lpstr>
      <vt:lpstr>2_Office Theme</vt:lpstr>
      <vt:lpstr> DECAL's Community Response to Child Care Needs  </vt:lpstr>
      <vt:lpstr>Georgia Department of Early Care and Learning</vt:lpstr>
      <vt:lpstr>Why is Early Childhood Education Important?</vt:lpstr>
      <vt:lpstr>What Does DECAL Do?</vt:lpstr>
      <vt:lpstr>PowerPoint Presentation</vt:lpstr>
      <vt:lpstr>74%  Licensed Child Care Reporting Open in Georgia  </vt:lpstr>
      <vt:lpstr>Current Landscape of Child Care</vt:lpstr>
      <vt:lpstr>DECAL’s Pandemic Response</vt:lpstr>
      <vt:lpstr>STABLE</vt:lpstr>
      <vt:lpstr>SOLVE</vt:lpstr>
      <vt:lpstr>CRRSA Funding &amp; Early Learning </vt:lpstr>
      <vt:lpstr>http://qualityrated.org </vt:lpstr>
      <vt:lpstr> Child Care Challenges in Your Community    </vt:lpstr>
      <vt:lpstr> How Do You Stay Connected To Early Learning Resources in Your Community?    </vt:lpstr>
      <vt:lpstr>How YOU Can Support Your Local Community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Crafting a Community Response to Child Care Needs</dc:title>
  <dc:creator>Jill OMeara</dc:creator>
  <cp:lastModifiedBy>Bridgette Washington</cp:lastModifiedBy>
  <cp:revision>7</cp:revision>
  <dcterms:created xsi:type="dcterms:W3CDTF">2020-10-12T14:00:29Z</dcterms:created>
  <dcterms:modified xsi:type="dcterms:W3CDTF">2021-02-24T16:44:44Z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0x010100B79755E57676324C8687C8F634F86503</vt:lpwstr>
  </property>
</Properties>
</file>