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5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32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e Kelly" userId="52084c2d4f625cee" providerId="LiveId" clId="{B065852A-0D27-49D6-A08E-E468CA77DE56}"/>
    <pc:docChg chg="custSel modSld">
      <pc:chgData name="Dave Kelly" userId="52084c2d4f625cee" providerId="LiveId" clId="{B065852A-0D27-49D6-A08E-E468CA77DE56}" dt="2021-04-12T01:05:51.791" v="36" actId="20577"/>
      <pc:docMkLst>
        <pc:docMk/>
      </pc:docMkLst>
      <pc:sldChg chg="modSp mod">
        <pc:chgData name="Dave Kelly" userId="52084c2d4f625cee" providerId="LiveId" clId="{B065852A-0D27-49D6-A08E-E468CA77DE56}" dt="2021-04-12T01:05:51.791" v="36" actId="20577"/>
        <pc:sldMkLst>
          <pc:docMk/>
          <pc:sldMk cId="3973020034" sldId="655"/>
        </pc:sldMkLst>
        <pc:spChg chg="mod">
          <ac:chgData name="Dave Kelly" userId="52084c2d4f625cee" providerId="LiveId" clId="{B065852A-0D27-49D6-A08E-E468CA77DE56}" dt="2021-04-12T01:05:51.791" v="36" actId="20577"/>
          <ac:spMkLst>
            <pc:docMk/>
            <pc:sldMk cId="3973020034" sldId="655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b="1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16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DCAC808-5E8C-402A-8B92-61F9116ADC2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8C60D-F9A5-46CB-8534-43E984CC2AFD}" type="datetime4">
              <a:rPr lang="en-US"/>
              <a:pPr>
                <a:defRPr/>
              </a:pPr>
              <a:t>April 11, 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94EC02F-066A-459D-896C-35E230C27D2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E4D9E3-3E6F-4912-9D64-9A32933188D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56979-4DAB-4685-9CE2-1E0D45D4D2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4235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9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8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62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699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7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96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6F1391-1795-4CCA-8862-7B888D312DD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84242C71-13B4-4D8E-AC5F-ADCED79D7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E9DC0FD7-9079-45B2-9A17-3898DD2F0B4C}"/>
              </a:ext>
            </a:extLst>
          </p:cNvPr>
          <p:cNvSpPr txBox="1">
            <a:spLocks/>
          </p:cNvSpPr>
          <p:nvPr userDrawn="1"/>
        </p:nvSpPr>
        <p:spPr>
          <a:xfrm>
            <a:off x="1" y="6096000"/>
            <a:ext cx="12192000" cy="761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@DaveGonzoKelly</a:t>
            </a:r>
          </a:p>
        </p:txBody>
      </p:sp>
    </p:spTree>
    <p:extLst>
      <p:ext uri="{BB962C8B-B14F-4D97-AF65-F5344CB8AC3E}">
        <p14:creationId xmlns:p14="http://schemas.microsoft.com/office/powerpoint/2010/main" val="316606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461963" indent="-461963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914400" indent="-452438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76363" indent="-461963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28800" indent="-452438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290763" indent="-461963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oliticoteka.blogspot.com/2011/06/juicio-nulo-y-juicio-social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c-nd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589E016-1EE1-484C-8423-012B4B780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6" name="Picture 5" descr="A picture containing hammer, indoor, tool, table&#10;&#10;Description automatically generated">
            <a:extLst>
              <a:ext uri="{FF2B5EF4-FFF2-40B4-BE49-F238E27FC236}">
                <a16:creationId xmlns:a16="http://schemas.microsoft.com/office/drawing/2014/main" id="{74B0B626-4920-41FA-AC1C-F208D362B3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9561" r="-1" b="4865"/>
          <a:stretch/>
        </p:blipFill>
        <p:spPr>
          <a:xfrm>
            <a:off x="20" y="-1"/>
            <a:ext cx="12188932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6100866-3689-418C-84D9-07C7E2435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300114"/>
            <a:ext cx="4053525" cy="4257773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557" y="1653703"/>
            <a:ext cx="3557219" cy="247048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000" dirty="0">
                <a:solidFill>
                  <a:schemeClr val="tx1"/>
                </a:solidFill>
              </a:rPr>
              <a:t>Parliamentary Procedure </a:t>
            </a:r>
            <a:r>
              <a:rPr lang="en-US" sz="3000">
                <a:solidFill>
                  <a:schemeClr val="tx1"/>
                </a:solidFill>
              </a:rPr>
              <a:t>for </a:t>
            </a:r>
            <a:br>
              <a:rPr lang="en-US" sz="3000">
                <a:solidFill>
                  <a:schemeClr val="tx1"/>
                </a:solidFill>
              </a:rPr>
            </a:br>
            <a:r>
              <a:rPr lang="en-US" sz="3000">
                <a:solidFill>
                  <a:schemeClr val="tx1"/>
                </a:solidFill>
              </a:rPr>
              <a:t>Student </a:t>
            </a:r>
            <a:r>
              <a:rPr lang="en-US" sz="3000" dirty="0">
                <a:solidFill>
                  <a:schemeClr val="tx1"/>
                </a:solidFill>
              </a:rPr>
              <a:t>Government Members and Leaders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724" y="4477780"/>
            <a:ext cx="3331786" cy="81502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1900" dirty="0">
                <a:solidFill>
                  <a:schemeClr val="tx1"/>
                </a:solidFill>
              </a:rPr>
              <a:t>Dave Kelly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400" i="1" dirty="0">
                <a:solidFill>
                  <a:schemeClr val="tx1"/>
                </a:solidFill>
              </a:rPr>
              <a:t>America’s Student Leadership </a:t>
            </a:r>
            <a:r>
              <a:rPr lang="en-US" sz="1400" i="1" dirty="0" err="1">
                <a:solidFill>
                  <a:schemeClr val="tx1"/>
                </a:solidFill>
              </a:rPr>
              <a:t>Trainer</a:t>
            </a:r>
            <a:r>
              <a:rPr lang="en-US" sz="1400" i="1" baseline="30000" dirty="0" err="1">
                <a:solidFill>
                  <a:schemeClr val="tx1"/>
                </a:solidFill>
              </a:rPr>
              <a:t>sm</a:t>
            </a:r>
            <a:endParaRPr lang="en-US" sz="1400" i="1" baseline="30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sz="1900" i="1" baseline="300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sz="1900" i="1" baseline="300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34353-11C0-4B16-B127-24E2BADDC013}"/>
              </a:ext>
            </a:extLst>
          </p:cNvPr>
          <p:cNvSpPr txBox="1"/>
          <p:nvPr/>
        </p:nvSpPr>
        <p:spPr>
          <a:xfrm>
            <a:off x="9659093" y="6657944"/>
            <a:ext cx="252985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918655">
                    <a:lumMod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  <a:hlinkClick r:id="rId3" tooltip="http://politicoteka.blogspot.com/2011/06/juicio-nulo-y-juicio-social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918655">
                    <a:lumMod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by Unknown Author is licensed under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918655">
                    <a:lumMod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  <a:hlinkClick r:id="rId4" tooltip="https://creativecommons.org/licenses/by-nc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918655">
                  <a:lumMod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30200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Frame">
  <a:themeElements>
    <a:clrScheme name="Custom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0335B"/>
      </a:accent1>
      <a:accent2>
        <a:srgbClr val="00875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Corbel</vt:lpstr>
      <vt:lpstr>Wingdings 2</vt:lpstr>
      <vt:lpstr>Frame</vt:lpstr>
      <vt:lpstr>Parliamentary Procedure for  Student Government Members and Leaders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Parliamentary Procedure Made Easy for Student Leaders</dc:title>
  <dc:creator>Dave Kelly</dc:creator>
  <cp:lastModifiedBy>Dave Kelly</cp:lastModifiedBy>
  <cp:revision>1</cp:revision>
  <dcterms:created xsi:type="dcterms:W3CDTF">2021-04-12T00:59:43Z</dcterms:created>
  <dcterms:modified xsi:type="dcterms:W3CDTF">2021-04-12T01:05:55Z</dcterms:modified>
</cp:coreProperties>
</file>