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28"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e Kelly" userId="52084c2d4f625cee" providerId="LiveId" clId="{C07FDE5C-ACBC-42BE-B87F-E2E9405BAC42}"/>
    <pc:docChg chg="undo custSel modSld">
      <pc:chgData name="Dave Kelly" userId="52084c2d4f625cee" providerId="LiveId" clId="{C07FDE5C-ACBC-42BE-B87F-E2E9405BAC42}" dt="2025-08-25T23:37:21.409" v="12" actId="14100"/>
      <pc:docMkLst>
        <pc:docMk/>
      </pc:docMkLst>
      <pc:sldChg chg="addSp delSp modSp mod modClrScheme delDesignElem chgLayout">
        <pc:chgData name="Dave Kelly" userId="52084c2d4f625cee" providerId="LiveId" clId="{C07FDE5C-ACBC-42BE-B87F-E2E9405BAC42}" dt="2025-08-25T23:37:21.409" v="12" actId="14100"/>
        <pc:sldMkLst>
          <pc:docMk/>
          <pc:sldMk cId="2581681694" sldId="257"/>
        </pc:sldMkLst>
        <pc:spChg chg="del mod ord">
          <ac:chgData name="Dave Kelly" userId="52084c2d4f625cee" providerId="LiveId" clId="{C07FDE5C-ACBC-42BE-B87F-E2E9405BAC42}" dt="2025-08-25T23:36:51.363" v="8" actId="700"/>
          <ac:spMkLst>
            <pc:docMk/>
            <pc:sldMk cId="2581681694" sldId="257"/>
            <ac:spMk id="2" creationId="{14ED2B3C-5668-97AF-FA57-58110183CD3A}"/>
          </ac:spMkLst>
        </pc:spChg>
        <pc:spChg chg="del">
          <ac:chgData name="Dave Kelly" userId="52084c2d4f625cee" providerId="LiveId" clId="{C07FDE5C-ACBC-42BE-B87F-E2E9405BAC42}" dt="2025-08-25T23:36:28.402" v="5" actId="700"/>
          <ac:spMkLst>
            <pc:docMk/>
            <pc:sldMk cId="2581681694" sldId="257"/>
            <ac:spMk id="17" creationId="{9B7AD9F6-8CE7-4299-8FC6-328F4DCD3FF9}"/>
          </ac:spMkLst>
        </pc:spChg>
        <pc:spChg chg="del">
          <ac:chgData name="Dave Kelly" userId="52084c2d4f625cee" providerId="LiveId" clId="{C07FDE5C-ACBC-42BE-B87F-E2E9405BAC42}" dt="2025-08-25T23:36:28.402" v="5" actId="700"/>
          <ac:spMkLst>
            <pc:docMk/>
            <pc:sldMk cId="2581681694" sldId="257"/>
            <ac:spMk id="19" creationId="{F49775AF-8896-43EE-92C6-83497D6DC56F}"/>
          </ac:spMkLst>
        </pc:spChg>
        <pc:picChg chg="add mod ord">
          <ac:chgData name="Dave Kelly" userId="52084c2d4f625cee" providerId="LiveId" clId="{C07FDE5C-ACBC-42BE-B87F-E2E9405BAC42}" dt="2025-08-25T23:37:02.530" v="10" actId="26606"/>
          <ac:picMkLst>
            <pc:docMk/>
            <pc:sldMk cId="2581681694" sldId="257"/>
            <ac:picMk id="3" creationId="{DEFB0DC3-8FE4-97E0-2ED7-C056AE8ADC34}"/>
          </ac:picMkLst>
        </pc:picChg>
        <pc:picChg chg="add mod">
          <ac:chgData name="Dave Kelly" userId="52084c2d4f625cee" providerId="LiveId" clId="{C07FDE5C-ACBC-42BE-B87F-E2E9405BAC42}" dt="2025-08-25T23:37:02.530" v="10" actId="26606"/>
          <ac:picMkLst>
            <pc:docMk/>
            <pc:sldMk cId="2581681694" sldId="257"/>
            <ac:picMk id="4" creationId="{C51B9C8F-DB13-C3AD-B24C-1B8E1AD0A386}"/>
          </ac:picMkLst>
        </pc:picChg>
        <pc:picChg chg="del mod ord">
          <ac:chgData name="Dave Kelly" userId="52084c2d4f625cee" providerId="LiveId" clId="{C07FDE5C-ACBC-42BE-B87F-E2E9405BAC42}" dt="2025-08-25T23:36:39.653" v="7" actId="21"/>
          <ac:picMkLst>
            <pc:docMk/>
            <pc:sldMk cId="2581681694" sldId="257"/>
            <ac:picMk id="5" creationId="{D418FA30-7658-426D-9842-16E1A2EE29E3}"/>
          </ac:picMkLst>
        </pc:picChg>
        <pc:picChg chg="add mod">
          <ac:chgData name="Dave Kelly" userId="52084c2d4f625cee" providerId="LiveId" clId="{C07FDE5C-ACBC-42BE-B87F-E2E9405BAC42}" dt="2025-08-25T23:37:21.409" v="12" actId="14100"/>
          <ac:picMkLst>
            <pc:docMk/>
            <pc:sldMk cId="2581681694" sldId="257"/>
            <ac:picMk id="6" creationId="{178A5CB1-0EE5-9A46-B971-8A223F7177E9}"/>
          </ac:picMkLst>
        </pc:picChg>
        <pc:cxnChg chg="add del">
          <ac:chgData name="Dave Kelly" userId="52084c2d4f625cee" providerId="LiveId" clId="{C07FDE5C-ACBC-42BE-B87F-E2E9405BAC42}" dt="2025-08-25T23:37:02.530" v="10" actId="26606"/>
          <ac:cxnSpMkLst>
            <pc:docMk/>
            <pc:sldMk cId="2581681694" sldId="257"/>
            <ac:cxnSpMk id="11" creationId="{DCD67800-37AC-4E14-89B0-F79DCB3FB86D}"/>
          </ac:cxnSpMkLst>
        </pc:cxnChg>
        <pc:cxnChg chg="add del">
          <ac:chgData name="Dave Kelly" userId="52084c2d4f625cee" providerId="LiveId" clId="{C07FDE5C-ACBC-42BE-B87F-E2E9405BAC42}" dt="2025-08-25T23:37:02.530" v="10" actId="26606"/>
          <ac:cxnSpMkLst>
            <pc:docMk/>
            <pc:sldMk cId="2581681694" sldId="257"/>
            <ac:cxnSpMk id="13" creationId="{20F1788F-A5AE-4188-8274-F7F2E3833ECD}"/>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9E0E3-10E4-48A5-8D20-28406C160CAF}" type="datetimeFigureOut">
              <a:rPr lang="en-US" smtClean="0"/>
              <a:t>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5272A6-4EAC-4CFF-9771-5B1B4C6C2FFC}" type="slidenum">
              <a:rPr lang="en-US" smtClean="0"/>
              <a:t>‹#›</a:t>
            </a:fld>
            <a:endParaRPr lang="en-US"/>
          </a:p>
        </p:txBody>
      </p:sp>
    </p:spTree>
    <p:extLst>
      <p:ext uri="{BB962C8B-B14F-4D97-AF65-F5344CB8AC3E}">
        <p14:creationId xmlns:p14="http://schemas.microsoft.com/office/powerpoint/2010/main" val="2803994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focuses on the recruitment process for student government. It covers strategies such as promoting awareness, hosting informational sessions, encouraging diversity, clarifying application procedures, and supporting candidates throughout the election process. Visuals represent student engagement and the application materials needed.</a:t>
            </a:r>
          </a:p>
        </p:txBody>
      </p:sp>
      <p:sp>
        <p:nvSpPr>
          <p:cNvPr id="4" name="Slide Number Placeholder 3"/>
          <p:cNvSpPr>
            <a:spLocks noGrp="1"/>
          </p:cNvSpPr>
          <p:nvPr>
            <p:ph type="sldNum" sz="quarter" idx="5"/>
          </p:nvPr>
        </p:nvSpPr>
        <p:spPr/>
        <p:txBody>
          <a:bodyPr/>
          <a:lstStyle/>
          <a:p>
            <a:fld id="{B47174E0-1BBA-485B-B7D3-3A31B9084907}" type="slidenum">
              <a:rPr lang="en-US" smtClean="0"/>
              <a:t>2</a:t>
            </a:fld>
            <a:endParaRPr lang="en-US"/>
          </a:p>
        </p:txBody>
      </p:sp>
    </p:spTree>
    <p:extLst>
      <p:ext uri="{BB962C8B-B14F-4D97-AF65-F5344CB8AC3E}">
        <p14:creationId xmlns:p14="http://schemas.microsoft.com/office/powerpoint/2010/main" val="3548378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43FB-1DF0-0A31-CFD2-D1CC515A96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813F35-B0F5-603B-E43D-58D6036CEC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821225-2A94-DE60-CABC-4FDCCDD287A9}"/>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90BEB53C-DB82-638F-9495-2CEBCF8F8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A8D51C-48AC-5DEA-C04A-63CF2BE573B9}"/>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1311624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4F2CB-4F60-91FD-0CBF-84A86183F3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5373DA-C72A-C0C7-497E-D8BE74A4B2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7E1EA8-141D-3386-3840-41A589E35D2D}"/>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81D4A00C-3730-8085-898F-BB4B446C99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A76FC8-BFB2-D99D-BB6F-A81F92F3AB01}"/>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3914998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A4AB6-426F-22B1-0CCA-B3E68434E4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F7A00F-D368-F02F-1608-29B840A44F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FDDAA1-F5B1-C732-F8DB-D9C8ECC667AB}"/>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267D0096-2326-29F8-1ADB-A1CDFA4C08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2A8F69-437E-1BD9-FF68-869427CFD24E}"/>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1457606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80BB5-090C-2DCB-CFE4-F171220284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078DA2-5797-99BC-A8FD-23EAF67FB7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B14E40-249C-41A3-BE09-451A102C1984}"/>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A79D0215-781E-BF54-9F71-28C7A870AB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0F69C8-3FB9-959C-9F35-216F3B0380D8}"/>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81771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5FAB-FAC5-1EC5-E168-613061D18D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5CA808-978F-2384-0797-A2978B2262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5684CE-A9A8-B9B0-714E-E05FC6D30BF5}"/>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5CE75F50-3F8D-8120-29B4-DC4437E31F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DADA1F-9B96-373B-D3B2-B2B15C37412A}"/>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1694939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5E078-3BD8-2F5C-D6B4-7C5C145AAF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B15476-7F9E-9D68-A2D5-14DA792911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DC3D4A-A124-AB3B-F9CB-FB458F1FC1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E94D28-2535-367F-29B2-0391A4BFD2C4}"/>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6" name="Footer Placeholder 5">
            <a:extLst>
              <a:ext uri="{FF2B5EF4-FFF2-40B4-BE49-F238E27FC236}">
                <a16:creationId xmlns:a16="http://schemas.microsoft.com/office/drawing/2014/main" id="{EE6B31D1-3EF0-AADE-D572-5A6B06E754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58930C-66DD-C031-5F7F-26D9B5446421}"/>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247497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41670-92E2-622D-FD31-9D183BB533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2E1518-CF3A-C093-FDC0-F0403C725C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C150B6-8DF7-D593-8EAD-55EC1AB654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BACBBB-0E96-E864-6AA7-F3E2B58ACB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164212-49A9-71F8-842F-9317D7B263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FD918D-510D-A7B4-6EA8-25F2BB8C30C3}"/>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8" name="Footer Placeholder 7">
            <a:extLst>
              <a:ext uri="{FF2B5EF4-FFF2-40B4-BE49-F238E27FC236}">
                <a16:creationId xmlns:a16="http://schemas.microsoft.com/office/drawing/2014/main" id="{C5B9EDF4-90D8-FB0B-BF96-D30C8D4374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309D9BC-1F74-FA20-D3F7-1DB0AC8F580E}"/>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943883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9942-28E7-4330-6BD7-8E5ED2292E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9ECCA0-EAED-854B-51E8-BBA6FA33718F}"/>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4" name="Footer Placeholder 3">
            <a:extLst>
              <a:ext uri="{FF2B5EF4-FFF2-40B4-BE49-F238E27FC236}">
                <a16:creationId xmlns:a16="http://schemas.microsoft.com/office/drawing/2014/main" id="{B41C52F6-17A2-7B97-3210-D5005DEF12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3A2E68-DEAC-048F-586A-31EAF063156B}"/>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2254901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C6E36F-CB5F-9680-36D8-D44226A81A58}"/>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3" name="Footer Placeholder 2">
            <a:extLst>
              <a:ext uri="{FF2B5EF4-FFF2-40B4-BE49-F238E27FC236}">
                <a16:creationId xmlns:a16="http://schemas.microsoft.com/office/drawing/2014/main" id="{E8824CBE-ECB2-0514-DF5A-56DDA3A646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2421BF-673E-5D9C-DBF3-60350D78D2BC}"/>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2876335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63992-26A4-8A0F-D079-37A39E4D91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8CDC45-2F48-BE2E-DFDE-4E2A71DAA9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1C351F-0008-2450-B116-B5F164F85E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65B57B-D4BA-6758-40B6-4F82AB54B8AD}"/>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6" name="Footer Placeholder 5">
            <a:extLst>
              <a:ext uri="{FF2B5EF4-FFF2-40B4-BE49-F238E27FC236}">
                <a16:creationId xmlns:a16="http://schemas.microsoft.com/office/drawing/2014/main" id="{9C426D24-E60E-AD99-73E6-133E7364AF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5BCCE5-4077-F2C5-0918-2CBB52341842}"/>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179382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66C08-E39C-7DFC-EB39-14712D9A94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968DA8-E83A-7BA9-EFF7-6999FCDA4C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E02D05-1512-6A76-C086-46237FB920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0AFC8A-54D2-ABE3-B6DD-ED24FDAD0CB3}"/>
              </a:ext>
            </a:extLst>
          </p:cNvPr>
          <p:cNvSpPr>
            <a:spLocks noGrp="1"/>
          </p:cNvSpPr>
          <p:nvPr>
            <p:ph type="dt" sz="half" idx="10"/>
          </p:nvPr>
        </p:nvSpPr>
        <p:spPr/>
        <p:txBody>
          <a:bodyPr/>
          <a:lstStyle/>
          <a:p>
            <a:fld id="{72F50F28-40C6-4B9D-A452-FBF4B1DE55F1}" type="datetimeFigureOut">
              <a:rPr lang="en-US" smtClean="0"/>
              <a:t>8/25/2025</a:t>
            </a:fld>
            <a:endParaRPr lang="en-US"/>
          </a:p>
        </p:txBody>
      </p:sp>
      <p:sp>
        <p:nvSpPr>
          <p:cNvPr id="6" name="Footer Placeholder 5">
            <a:extLst>
              <a:ext uri="{FF2B5EF4-FFF2-40B4-BE49-F238E27FC236}">
                <a16:creationId xmlns:a16="http://schemas.microsoft.com/office/drawing/2014/main" id="{D1A129A3-0554-7B20-8A2B-39C164D734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DDBABF-5580-FF2D-4F44-C600355163EA}"/>
              </a:ext>
            </a:extLst>
          </p:cNvPr>
          <p:cNvSpPr>
            <a:spLocks noGrp="1"/>
          </p:cNvSpPr>
          <p:nvPr>
            <p:ph type="sldNum" sz="quarter" idx="12"/>
          </p:nvPr>
        </p:nvSpPr>
        <p:spPr/>
        <p:txBody>
          <a:bodyPr/>
          <a:lstStyle/>
          <a:p>
            <a:fld id="{162B9E16-FDC0-4301-9744-8CCBD01816F7}" type="slidenum">
              <a:rPr lang="en-US" smtClean="0"/>
              <a:t>‹#›</a:t>
            </a:fld>
            <a:endParaRPr lang="en-US"/>
          </a:p>
        </p:txBody>
      </p:sp>
    </p:spTree>
    <p:extLst>
      <p:ext uri="{BB962C8B-B14F-4D97-AF65-F5344CB8AC3E}">
        <p14:creationId xmlns:p14="http://schemas.microsoft.com/office/powerpoint/2010/main" val="212006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8EA63E-CEC1-7E58-DD9A-39CCAD7705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64AD22-D441-27D1-E356-822181924C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8924D9-C788-635A-A3DA-D11598108F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2F50F28-40C6-4B9D-A452-FBF4B1DE55F1}" type="datetimeFigureOut">
              <a:rPr lang="en-US" smtClean="0"/>
              <a:t>8/25/2025</a:t>
            </a:fld>
            <a:endParaRPr lang="en-US"/>
          </a:p>
        </p:txBody>
      </p:sp>
      <p:sp>
        <p:nvSpPr>
          <p:cNvPr id="5" name="Footer Placeholder 4">
            <a:extLst>
              <a:ext uri="{FF2B5EF4-FFF2-40B4-BE49-F238E27FC236}">
                <a16:creationId xmlns:a16="http://schemas.microsoft.com/office/drawing/2014/main" id="{C5F0E057-2022-2D59-56B5-10134AA9EF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A991CB4-5BC3-6A12-476C-329AB533F1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62B9E16-FDC0-4301-9744-8CCBD01816F7}" type="slidenum">
              <a:rPr lang="en-US" smtClean="0"/>
              <a:t>‹#›</a:t>
            </a:fld>
            <a:endParaRPr lang="en-US"/>
          </a:p>
        </p:txBody>
      </p:sp>
    </p:spTree>
    <p:extLst>
      <p:ext uri="{BB962C8B-B14F-4D97-AF65-F5344CB8AC3E}">
        <p14:creationId xmlns:p14="http://schemas.microsoft.com/office/powerpoint/2010/main" val="258998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F621F-0FA7-6E94-BD60-9356540473D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4427E52-F1E1-C89A-A70D-9FCA0611FE7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05906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Student Government Recruitment">
            <a:extLst>
              <a:ext uri="{FF2B5EF4-FFF2-40B4-BE49-F238E27FC236}">
                <a16:creationId xmlns:a16="http://schemas.microsoft.com/office/drawing/2014/main" id="{DEFB0DC3-8FE4-97E0-2ED7-C056AE8ADC34}"/>
              </a:ext>
            </a:extLst>
          </p:cNvPr>
          <p:cNvPicPr>
            <a:picLocks noChangeAspect="1"/>
          </p:cNvPicPr>
          <p:nvPr/>
        </p:nvPicPr>
        <p:blipFill>
          <a:blip r:embed="rId3"/>
          <a:stretch>
            <a:fillRect/>
          </a:stretch>
        </p:blipFill>
        <p:spPr>
          <a:xfrm>
            <a:off x="2667000" y="0"/>
            <a:ext cx="6858000" cy="6858000"/>
          </a:xfrm>
          <a:prstGeom prst="rect">
            <a:avLst/>
          </a:prstGeom>
        </p:spPr>
      </p:pic>
      <p:pic>
        <p:nvPicPr>
          <p:cNvPr id="4" name="Picture 3" descr="Student Government Recruitment">
            <a:extLst>
              <a:ext uri="{FF2B5EF4-FFF2-40B4-BE49-F238E27FC236}">
                <a16:creationId xmlns:a16="http://schemas.microsoft.com/office/drawing/2014/main" id="{C51B9C8F-DB13-C3AD-B24C-1B8E1AD0A386}"/>
              </a:ext>
            </a:extLst>
          </p:cNvPr>
          <p:cNvPicPr>
            <a:picLocks noChangeAspect="1"/>
          </p:cNvPicPr>
          <p:nvPr/>
        </p:nvPicPr>
        <p:blipFill>
          <a:blip r:embed="rId4"/>
          <a:stretch>
            <a:fillRect/>
          </a:stretch>
        </p:blipFill>
        <p:spPr>
          <a:xfrm>
            <a:off x="2667000" y="0"/>
            <a:ext cx="6858000" cy="6858000"/>
          </a:xfrm>
          <a:prstGeom prst="rect">
            <a:avLst/>
          </a:prstGeom>
        </p:spPr>
      </p:pic>
      <p:pic>
        <p:nvPicPr>
          <p:cNvPr id="6" name="Picture 5" descr="Student Government Recruitment">
            <a:extLst>
              <a:ext uri="{FF2B5EF4-FFF2-40B4-BE49-F238E27FC236}">
                <a16:creationId xmlns:a16="http://schemas.microsoft.com/office/drawing/2014/main" id="{178A5CB1-0EE5-9A46-B971-8A223F7177E9}"/>
              </a:ext>
            </a:extLst>
          </p:cNvPr>
          <p:cNvPicPr>
            <a:picLocks noChangeAspect="1"/>
          </p:cNvPicPr>
          <p:nvPr/>
        </p:nvPicPr>
        <p:blipFill>
          <a:blip r:embed="rId5"/>
          <a:stretch>
            <a:fillRect/>
          </a:stretch>
        </p:blipFill>
        <p:spPr>
          <a:xfrm>
            <a:off x="0" y="0"/>
            <a:ext cx="12192000" cy="6858000"/>
          </a:xfrm>
          <a:prstGeom prst="rect">
            <a:avLst/>
          </a:prstGeom>
        </p:spPr>
      </p:pic>
    </p:spTree>
    <p:extLst>
      <p:ext uri="{BB962C8B-B14F-4D97-AF65-F5344CB8AC3E}">
        <p14:creationId xmlns:p14="http://schemas.microsoft.com/office/powerpoint/2010/main" val="25816816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49</Words>
  <Application>Microsoft Office PowerPoint</Application>
  <PresentationFormat>Widescreen</PresentationFormat>
  <Paragraphs>2</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Dave Kelly</dc:creator>
  <cp:lastModifiedBy>Dave Kelly</cp:lastModifiedBy>
  <cp:revision>2</cp:revision>
  <dcterms:created xsi:type="dcterms:W3CDTF">2025-08-25T23:26:56Z</dcterms:created>
  <dcterms:modified xsi:type="dcterms:W3CDTF">2025-08-25T23:37:26Z</dcterms:modified>
</cp:coreProperties>
</file>