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2C47-D925-49D6-8A6C-9395EBCC1B11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5/19/2017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9A20-B905-4DFF-8702-46992974C95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1184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2C47-D925-49D6-8A6C-9395EBCC1B11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5/19/2017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9A20-B905-4DFF-8702-46992974C95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857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2C47-D925-49D6-8A6C-9395EBCC1B11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5/19/2017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9A20-B905-4DFF-8702-46992974C95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0036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buSzPct val="75000"/>
              <a:defRPr sz="2400"/>
            </a:lvl1pPr>
            <a:lvl2pPr>
              <a:buSzPct val="75000"/>
              <a:defRPr sz="2000"/>
            </a:lvl2pPr>
            <a:lvl3pPr>
              <a:buSzPct val="75000"/>
              <a:defRPr sz="1800"/>
            </a:lvl3pPr>
            <a:lvl4pPr>
              <a:buSzPct val="75000"/>
              <a:defRPr sz="1600"/>
            </a:lvl4pPr>
            <a:lvl5pPr>
              <a:buSzPct val="75000"/>
              <a:defRPr sz="1600"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2C47-D925-49D6-8A6C-9395EBCC1B11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5/19/2017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9A20-B905-4DFF-8702-46992974C95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4656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2C47-D925-49D6-8A6C-9395EBCC1B11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5/19/2017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9A20-B905-4DFF-8702-46992974C95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4926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2C47-D925-49D6-8A6C-9395EBCC1B11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5/19/2017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9A20-B905-4DFF-8702-46992974C95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7928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2C47-D925-49D6-8A6C-9395EBCC1B11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5/19/2017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9A20-B905-4DFF-8702-46992974C95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8707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2C47-D925-49D6-8A6C-9395EBCC1B11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5/19/2017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9A20-B905-4DFF-8702-46992974C95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71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2C47-D925-49D6-8A6C-9395EBCC1B11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5/19/2017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9A20-B905-4DFF-8702-46992974C95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8725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2C47-D925-49D6-8A6C-9395EBCC1B11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5/19/2017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9A20-B905-4DFF-8702-46992974C95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319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2C47-D925-49D6-8A6C-9395EBCC1B11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5/19/2017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89A20-B905-4DFF-8702-46992974C95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5957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prstClr val="white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prstClr val="white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prstClr val="white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prstClr val="white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prstClr val="white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prstClr val="white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prstClr val="white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prstClr val="white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prstClr val="white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prstClr val="white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prstClr val="white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prstClr val="white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prstClr val="white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prstClr val="white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prstClr val="white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prstClr val="white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07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42C47-D925-49D6-8A6C-9395EBCC1B11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5/19/2017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89A20-B905-4DFF-8702-46992974C95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prstClr val="white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prstClr val="white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65" name="Picture 2" descr="C:\Users\Dia Stokes Kelly\AppData\Local\Microsoft\Windows\INetCache\IE\989W097G\Cat_and_lion[1].JPG"/>
          <p:cNvPicPr>
            <a:picLocks noChangeAspect="1" noChangeArrowheads="1"/>
          </p:cNvPicPr>
          <p:nvPr userDrawn="1"/>
        </p:nvPicPr>
        <p:blipFill>
          <a:blip r:embed="rId13" cstate="print">
            <a:duotone>
              <a:prstClr val="black"/>
              <a:schemeClr val="bg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2354" y="207816"/>
            <a:ext cx="1331778" cy="13208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26544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Self-Esteem:</a:t>
            </a:r>
            <a:br>
              <a:rPr lang="en-US" b="1" dirty="0" smtClean="0"/>
            </a:br>
            <a:r>
              <a:rPr lang="en-US" b="1" dirty="0" smtClean="0"/>
              <a:t>A Healthy Relationship with YOU!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1090020"/>
          </a:xfrm>
        </p:spPr>
        <p:txBody>
          <a:bodyPr>
            <a:normAutofit/>
          </a:bodyPr>
          <a:lstStyle/>
          <a:p>
            <a:r>
              <a:rPr lang="en-US" b="1" dirty="0" smtClean="0"/>
              <a:t>Georgian Court University </a:t>
            </a:r>
            <a:r>
              <a:rPr lang="en-US" dirty="0" smtClean="0"/>
              <a:t>| March 23, 2017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Dave Kelly </a:t>
            </a:r>
            <a:r>
              <a:rPr lang="en-US" dirty="0" smtClean="0"/>
              <a:t>| America’s Student Leadership </a:t>
            </a:r>
            <a:r>
              <a:rPr lang="en-US" dirty="0" err="1" smtClean="0"/>
              <a:t>Trainer</a:t>
            </a:r>
            <a:r>
              <a:rPr lang="en-US" baseline="30000" dirty="0" err="1" smtClean="0"/>
              <a:t>sm</a:t>
            </a:r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387156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mmer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Summer</vt:lpstr>
      <vt:lpstr>Self-Esteem: A Healthy Relationship with YOU!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Self-Esteem: A Healthy Relationship with YOU! </dc:title>
  <dc:creator>Dave</dc:creator>
  <cp:lastModifiedBy>Dave</cp:lastModifiedBy>
  <cp:revision>1</cp:revision>
  <dcterms:created xsi:type="dcterms:W3CDTF">2017-05-19T17:54:35Z</dcterms:created>
  <dcterms:modified xsi:type="dcterms:W3CDTF">2017-05-19T17:55:50Z</dcterms:modified>
</cp:coreProperties>
</file>